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0442-3411-42DA-9618-57B452525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F34A8-06E0-4099-B391-532357F6F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B18C5-DA7F-46A9-B827-EB484D7D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67495-4950-4D0C-A741-010F0839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5DAD0-A8F0-4A16-81CE-B0C6DF99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1D24-FFBF-4197-B437-B77926B1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D0279-77E0-44A8-B16F-138750068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CEFD-48E4-48C2-BB7F-10006DBB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C53EB-D6C1-4A6A-9EE0-761D3AEA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BB59E-3408-499C-9783-E46D3FDC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722BB-9DCC-4766-93A7-2812FB47A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0FF62-5CAA-44C7-822F-0FCCC15FC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192E1-40A2-4B21-8AB0-BE2BB635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719D3-363A-48C1-8C98-E768952B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30017-50FF-4F8F-9984-DE38272F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B9BB-25CE-4878-84E0-D9FFF925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81DD-AE71-49B4-AE32-F1FAB982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5927-614A-4F03-AF3D-7BB234C7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06536-8A5E-44E7-903B-E2C0F6CA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33C81-7324-48A1-BAB1-76AC34A0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4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021A-1428-4012-8B0A-F37CC332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008E-F795-4AEC-A909-6D570975E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AC03-8E0B-45A6-BF6A-9A9C69C2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E06A5-EA4D-4149-8B59-B566CBEB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885D-C03D-4D3E-8B3B-86B53352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4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0848-E00C-48DB-89ED-053DDE6A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43EC-34FB-4D86-A70E-9E85EC7B9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898CF-0DB5-49CF-BEF3-0E72269EA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C4C9A-2EFD-418A-8042-14656515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A27B7-EC5C-4371-932B-5CF69050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1FF82-DAB3-4DDC-9304-F85F5F76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6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379B-CD3F-4AC4-94F1-93A75DF1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2B0EB-9C0D-4286-AAB7-477271E1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86937-BC6B-4911-A5D4-5777A6A8E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15A04-B520-44A8-8E2C-0FB07FAC7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296E2-65AB-4BF4-A5D4-EB34AE22C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4A119-16B0-474C-8F49-BBE5DB5E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0227A-7CF4-46FC-ADFA-C5D42545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B5DBF-F7CA-4BBE-B078-79803F02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71C8-4789-451C-B417-3BEE6614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12B41-3A8C-4F66-A60E-8522A0B2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76A55-0D7B-4ED1-B8BD-CFB31915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695F8-A6CB-46E4-8466-CE41DC49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1E84B-79A6-495F-AF9D-A2995101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8169B-C3E4-40F7-BE61-4E2977DB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70505-96D9-4B41-8B0B-F47DBD7B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3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1D06-05E4-44FD-8D08-024FA303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8D5D-AE94-4309-AF06-B3F8CAC7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2CF75-217E-4C02-BA81-A9E7060E4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078C4-9F0B-4119-9345-FCEFD523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DA432-4C32-4BA1-8506-84CA0788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18DD5-5592-475C-ACC8-855B0A27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F8A3B-EFF8-42C1-B3EF-2D5E2DC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6C403-A042-4C21-BF98-EEE8A04EF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24B7C-37F3-449E-B376-32FACA2A6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C3D62-0643-4D76-A502-387CCF28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394A2-DDB5-4D8B-AFD5-C4E42A17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98355-FF52-4440-8B2C-E34D7D95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4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BA6DA-AD27-4847-878F-EBB3229F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346CB-E42A-4A2B-AEA1-0647CBDE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D1B9F-2C0F-480A-989C-8A04FF144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6A33-D38B-4F4F-ACA3-D1A4CE8190F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A4AF-5A44-42F2-99C9-603CECAB0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C221E-B329-442F-A8AB-93792FACF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E36FE-3828-45A0-A5C4-AFC54882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0CB93C4-56F9-4CA4-8970-1608FCD0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9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1EB57A-F637-4F62-9640-520B570C244A}"/>
              </a:ext>
            </a:extLst>
          </p:cNvPr>
          <p:cNvSpPr/>
          <p:nvPr/>
        </p:nvSpPr>
        <p:spPr>
          <a:xfrm>
            <a:off x="6327579" y="2223724"/>
            <a:ext cx="255390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HỘI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4B09CE-7C98-4B6B-9A0C-8CFEDC0ACA3D}"/>
              </a:ext>
            </a:extLst>
          </p:cNvPr>
          <p:cNvSpPr/>
          <p:nvPr/>
        </p:nvSpPr>
        <p:spPr>
          <a:xfrm>
            <a:off x="3193775" y="3019560"/>
            <a:ext cx="8998226" cy="1527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BIỂU ĐOÀN TNCS HỒ CHÍ MINH </a:t>
            </a:r>
          </a:p>
          <a:p>
            <a:pPr algn="ctr">
              <a:lnSpc>
                <a:spcPct val="114000"/>
              </a:lnSpc>
            </a:pP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LCĐ KHOA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TỰ NHIÊN LẤN THỨ XI, NHIỆM KỲ 2024 - 2027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070E6-29D3-413D-85A0-02A552A6062C}"/>
              </a:ext>
            </a:extLst>
          </p:cNvPr>
          <p:cNvSpPr txBox="1"/>
          <p:nvPr/>
        </p:nvSpPr>
        <p:spPr>
          <a:xfrm>
            <a:off x="5029198" y="4594111"/>
            <a:ext cx="544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83808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C77E5-DCEA-42F8-97D2-FDB7FB805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4"/>
            <a:ext cx="12192000" cy="6803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4B09CE-7C98-4B6B-9A0C-8CFEDC0ACA3D}"/>
              </a:ext>
            </a:extLst>
          </p:cNvPr>
          <p:cNvSpPr/>
          <p:nvPr/>
        </p:nvSpPr>
        <p:spPr>
          <a:xfrm>
            <a:off x="3193775" y="2979804"/>
            <a:ext cx="8998226" cy="1527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BIỂU ĐOÀN TNCS HỒ CHÍ MINH </a:t>
            </a:r>
          </a:p>
          <a:p>
            <a:pPr algn="ctr">
              <a:lnSpc>
                <a:spcPct val="114000"/>
              </a:lnSpc>
            </a:pP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LCĐ KHOA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TỰ NHIÊN LẤN THỨ XI, NHIỆM KỲ 2024 - 2027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070E6-29D3-413D-85A0-02A552A6062C}"/>
              </a:ext>
            </a:extLst>
          </p:cNvPr>
          <p:cNvSpPr txBox="1"/>
          <p:nvPr/>
        </p:nvSpPr>
        <p:spPr>
          <a:xfrm>
            <a:off x="5029198" y="4567607"/>
            <a:ext cx="544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3556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5988BA-A5AF-4EB8-980D-77C4BFF68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1200150"/>
            <a:ext cx="40481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1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64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Duan</dc:creator>
  <cp:lastModifiedBy>vu Duan</cp:lastModifiedBy>
  <cp:revision>5</cp:revision>
  <dcterms:created xsi:type="dcterms:W3CDTF">2024-01-11T08:25:07Z</dcterms:created>
  <dcterms:modified xsi:type="dcterms:W3CDTF">2024-01-11T08:46:50Z</dcterms:modified>
</cp:coreProperties>
</file>