
<file path=[Content_Types].xml><?xml version="1.0" encoding="utf-8"?>
<Types xmlns="http://schemas.openxmlformats.org/package/2006/content-types">
  <Default Extension="png" ContentType="image/png"/>
  <Default Extension="jfif" ContentType="image/jpe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6" r:id="rId5"/>
    <p:sldId id="257" r:id="rId6"/>
    <p:sldId id="258" r:id="rId7"/>
    <p:sldId id="259" r:id="rId8"/>
    <p:sldId id="260" r:id="rId9"/>
    <p:sldId id="261" r:id="rId10"/>
    <p:sldId id="264" r:id="rId11"/>
    <p:sldId id="262" r:id="rId12"/>
    <p:sldId id="263" r:id="rId13"/>
    <p:sldId id="265" r:id="rId14"/>
    <p:sldId id="374" r:id="rId15"/>
    <p:sldId id="459" r:id="rId16"/>
    <p:sldId id="460" r:id="rId17"/>
    <p:sldId id="461" r:id="rId18"/>
    <p:sldId id="462" r:id="rId19"/>
    <p:sldId id="463" r:id="rId20"/>
    <p:sldId id="458" r:id="rId21"/>
    <p:sldId id="29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11BA9E-CAFC-41AA-B226-6251C2A00392}" v="72" dt="2020-03-25T14:19:50.0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1" d="100"/>
          <a:sy n="81" d="100"/>
        </p:scale>
        <p:origin x="-288"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 Tran" userId="0be4e699-b63b-45d2-bca9-d53eeb0f9f41" providerId="ADAL" clId="{7E11BA9E-CAFC-41AA-B226-6251C2A00392}"/>
    <pc:docChg chg="undo custSel mod addSld delSld modSld sldOrd">
      <pc:chgData name="Susan Tran" userId="0be4e699-b63b-45d2-bca9-d53eeb0f9f41" providerId="ADAL" clId="{7E11BA9E-CAFC-41AA-B226-6251C2A00392}" dt="2020-03-25T14:23:35.504" v="5691" actId="404"/>
      <pc:docMkLst>
        <pc:docMk/>
      </pc:docMkLst>
      <pc:sldChg chg="addSp delSp modSp">
        <pc:chgData name="Susan Tran" userId="0be4e699-b63b-45d2-bca9-d53eeb0f9f41" providerId="ADAL" clId="{7E11BA9E-CAFC-41AA-B226-6251C2A00392}" dt="2020-03-25T05:43:34.843" v="1233" actId="26606"/>
        <pc:sldMkLst>
          <pc:docMk/>
          <pc:sldMk cId="1031101539" sldId="257"/>
        </pc:sldMkLst>
        <pc:spChg chg="mod">
          <ac:chgData name="Susan Tran" userId="0be4e699-b63b-45d2-bca9-d53eeb0f9f41" providerId="ADAL" clId="{7E11BA9E-CAFC-41AA-B226-6251C2A00392}" dt="2020-03-25T05:43:34.843" v="1233" actId="26606"/>
          <ac:spMkLst>
            <pc:docMk/>
            <pc:sldMk cId="1031101539" sldId="257"/>
            <ac:spMk id="2" creationId="{19F116D6-13F1-4FDE-A7F8-ABE99C68E95A}"/>
          </ac:spMkLst>
        </pc:spChg>
        <pc:spChg chg="del">
          <ac:chgData name="Susan Tran" userId="0be4e699-b63b-45d2-bca9-d53eeb0f9f41" providerId="ADAL" clId="{7E11BA9E-CAFC-41AA-B226-6251C2A00392}" dt="2020-03-25T05:43:09.336" v="1230" actId="26606"/>
          <ac:spMkLst>
            <pc:docMk/>
            <pc:sldMk cId="1031101539" sldId="257"/>
            <ac:spMk id="8" creationId="{0E42565C-E3CC-4EF0-8093-88FCC788A3C2}"/>
          </ac:spMkLst>
        </pc:spChg>
        <pc:spChg chg="del">
          <ac:chgData name="Susan Tran" userId="0be4e699-b63b-45d2-bca9-d53eeb0f9f41" providerId="ADAL" clId="{7E11BA9E-CAFC-41AA-B226-6251C2A00392}" dt="2020-03-25T05:43:09.336" v="1230" actId="26606"/>
          <ac:spMkLst>
            <pc:docMk/>
            <pc:sldMk cId="1031101539" sldId="257"/>
            <ac:spMk id="10" creationId="{02F429C4-ABC9-46FC-818A-B5429CDE4A96}"/>
          </ac:spMkLst>
        </pc:spChg>
        <pc:spChg chg="del">
          <ac:chgData name="Susan Tran" userId="0be4e699-b63b-45d2-bca9-d53eeb0f9f41" providerId="ADAL" clId="{7E11BA9E-CAFC-41AA-B226-6251C2A00392}" dt="2020-03-25T05:43:09.336" v="1230" actId="26606"/>
          <ac:spMkLst>
            <pc:docMk/>
            <pc:sldMk cId="1031101539" sldId="257"/>
            <ac:spMk id="12" creationId="{2CEF98E4-3709-4952-8F42-2305CCE34FA3}"/>
          </ac:spMkLst>
        </pc:spChg>
        <pc:spChg chg="del">
          <ac:chgData name="Susan Tran" userId="0be4e699-b63b-45d2-bca9-d53eeb0f9f41" providerId="ADAL" clId="{7E11BA9E-CAFC-41AA-B226-6251C2A00392}" dt="2020-03-25T05:43:09.336" v="1230" actId="26606"/>
          <ac:spMkLst>
            <pc:docMk/>
            <pc:sldMk cId="1031101539" sldId="257"/>
            <ac:spMk id="19" creationId="{F10BCCF5-D685-47FF-B675-647EAEB72C8E}"/>
          </ac:spMkLst>
        </pc:spChg>
        <pc:spChg chg="del">
          <ac:chgData name="Susan Tran" userId="0be4e699-b63b-45d2-bca9-d53eeb0f9f41" providerId="ADAL" clId="{7E11BA9E-CAFC-41AA-B226-6251C2A00392}" dt="2020-03-25T05:43:09.336" v="1230" actId="26606"/>
          <ac:spMkLst>
            <pc:docMk/>
            <pc:sldMk cId="1031101539" sldId="257"/>
            <ac:spMk id="20" creationId="{B0EE8A42-107A-4D4C-8D56-BBAE95C7FC0D}"/>
          </ac:spMkLst>
        </pc:spChg>
        <pc:spChg chg="add del">
          <ac:chgData name="Susan Tran" userId="0be4e699-b63b-45d2-bca9-d53eeb0f9f41" providerId="ADAL" clId="{7E11BA9E-CAFC-41AA-B226-6251C2A00392}" dt="2020-03-25T05:43:34.843" v="1233" actId="26606"/>
          <ac:spMkLst>
            <pc:docMk/>
            <pc:sldMk cId="1031101539" sldId="257"/>
            <ac:spMk id="25" creationId="{74886643-547B-492D-8E83-30656F734064}"/>
          </ac:spMkLst>
        </pc:spChg>
        <pc:spChg chg="add del">
          <ac:chgData name="Susan Tran" userId="0be4e699-b63b-45d2-bca9-d53eeb0f9f41" providerId="ADAL" clId="{7E11BA9E-CAFC-41AA-B226-6251C2A00392}" dt="2020-03-25T05:43:34.843" v="1233" actId="26606"/>
          <ac:spMkLst>
            <pc:docMk/>
            <pc:sldMk cId="1031101539" sldId="257"/>
            <ac:spMk id="27" creationId="{5707F116-8EC0-4822-9067-186AC8C96EB8}"/>
          </ac:spMkLst>
        </pc:spChg>
        <pc:spChg chg="add del">
          <ac:chgData name="Susan Tran" userId="0be4e699-b63b-45d2-bca9-d53eeb0f9f41" providerId="ADAL" clId="{7E11BA9E-CAFC-41AA-B226-6251C2A00392}" dt="2020-03-25T05:43:34.843" v="1233" actId="26606"/>
          <ac:spMkLst>
            <pc:docMk/>
            <pc:sldMk cId="1031101539" sldId="257"/>
            <ac:spMk id="29" creationId="{49F1A7E4-819D-4D21-8E8B-32671A9F9853}"/>
          </ac:spMkLst>
        </pc:spChg>
        <pc:spChg chg="add del">
          <ac:chgData name="Susan Tran" userId="0be4e699-b63b-45d2-bca9-d53eeb0f9f41" providerId="ADAL" clId="{7E11BA9E-CAFC-41AA-B226-6251C2A00392}" dt="2020-03-25T05:43:34.843" v="1233" actId="26606"/>
          <ac:spMkLst>
            <pc:docMk/>
            <pc:sldMk cId="1031101539" sldId="257"/>
            <ac:spMk id="39" creationId="{56AB08D7-F0FB-4965-B730-8B874214C283}"/>
          </ac:spMkLst>
        </pc:spChg>
        <pc:spChg chg="add del">
          <ac:chgData name="Susan Tran" userId="0be4e699-b63b-45d2-bca9-d53eeb0f9f41" providerId="ADAL" clId="{7E11BA9E-CAFC-41AA-B226-6251C2A00392}" dt="2020-03-25T05:43:34.843" v="1233" actId="26606"/>
          <ac:spMkLst>
            <pc:docMk/>
            <pc:sldMk cId="1031101539" sldId="257"/>
            <ac:spMk id="41" creationId="{148D9297-49FA-43ED-AC6B-E2F153B3A5A6}"/>
          </ac:spMkLst>
        </pc:spChg>
        <pc:spChg chg="add del">
          <ac:chgData name="Susan Tran" userId="0be4e699-b63b-45d2-bca9-d53eeb0f9f41" providerId="ADAL" clId="{7E11BA9E-CAFC-41AA-B226-6251C2A00392}" dt="2020-03-25T05:43:34.843" v="1233" actId="26606"/>
          <ac:spMkLst>
            <pc:docMk/>
            <pc:sldMk cId="1031101539" sldId="257"/>
            <ac:spMk id="43" creationId="{8D12E931-C1A9-4A7E-A98D-CCA7DC6AC093}"/>
          </ac:spMkLst>
        </pc:spChg>
        <pc:spChg chg="add del">
          <ac:chgData name="Susan Tran" userId="0be4e699-b63b-45d2-bca9-d53eeb0f9f41" providerId="ADAL" clId="{7E11BA9E-CAFC-41AA-B226-6251C2A00392}" dt="2020-03-25T05:43:34.843" v="1233" actId="26606"/>
          <ac:spMkLst>
            <pc:docMk/>
            <pc:sldMk cId="1031101539" sldId="257"/>
            <ac:spMk id="45" creationId="{93727061-1ADF-421E-B715-7D4DE0B2EA29}"/>
          </ac:spMkLst>
        </pc:spChg>
        <pc:spChg chg="add">
          <ac:chgData name="Susan Tran" userId="0be4e699-b63b-45d2-bca9-d53eeb0f9f41" providerId="ADAL" clId="{7E11BA9E-CAFC-41AA-B226-6251C2A00392}" dt="2020-03-25T05:43:34.843" v="1233" actId="26606"/>
          <ac:spMkLst>
            <pc:docMk/>
            <pc:sldMk cId="1031101539" sldId="257"/>
            <ac:spMk id="50" creationId="{35555856-9970-4BC3-9AA9-6A917F53AFBD}"/>
          </ac:spMkLst>
        </pc:spChg>
        <pc:spChg chg="add">
          <ac:chgData name="Susan Tran" userId="0be4e699-b63b-45d2-bca9-d53eeb0f9f41" providerId="ADAL" clId="{7E11BA9E-CAFC-41AA-B226-6251C2A00392}" dt="2020-03-25T05:43:34.843" v="1233" actId="26606"/>
          <ac:spMkLst>
            <pc:docMk/>
            <pc:sldMk cId="1031101539" sldId="257"/>
            <ac:spMk id="54" creationId="{13722DD7-BA73-4776-93A3-94491FEF7260}"/>
          </ac:spMkLst>
        </pc:spChg>
        <pc:grpChg chg="add del">
          <ac:chgData name="Susan Tran" userId="0be4e699-b63b-45d2-bca9-d53eeb0f9f41" providerId="ADAL" clId="{7E11BA9E-CAFC-41AA-B226-6251C2A00392}" dt="2020-03-25T05:43:34.843" v="1233" actId="26606"/>
          <ac:grpSpMkLst>
            <pc:docMk/>
            <pc:sldMk cId="1031101539" sldId="257"/>
            <ac:grpSpMk id="31" creationId="{4A0CBA31-096E-4091-9E61-2D558A509D81}"/>
          </ac:grpSpMkLst>
        </pc:grpChg>
        <pc:grpChg chg="add del">
          <ac:chgData name="Susan Tran" userId="0be4e699-b63b-45d2-bca9-d53eeb0f9f41" providerId="ADAL" clId="{7E11BA9E-CAFC-41AA-B226-6251C2A00392}" dt="2020-03-25T05:43:34.843" v="1233" actId="26606"/>
          <ac:grpSpMkLst>
            <pc:docMk/>
            <pc:sldMk cId="1031101539" sldId="257"/>
            <ac:grpSpMk id="35" creationId="{7DCEF321-6D7A-4F12-9C40-45B5BCE69DAA}"/>
          </ac:grpSpMkLst>
        </pc:grpChg>
        <pc:picChg chg="add mod">
          <ac:chgData name="Susan Tran" userId="0be4e699-b63b-45d2-bca9-d53eeb0f9f41" providerId="ADAL" clId="{7E11BA9E-CAFC-41AA-B226-6251C2A00392}" dt="2020-03-25T05:43:34.843" v="1233" actId="26606"/>
          <ac:picMkLst>
            <pc:docMk/>
            <pc:sldMk cId="1031101539" sldId="257"/>
            <ac:picMk id="9" creationId="{FA9DCA61-3202-431E-9768-081A343C3F74}"/>
          </ac:picMkLst>
        </pc:picChg>
        <pc:picChg chg="add">
          <ac:chgData name="Susan Tran" userId="0be4e699-b63b-45d2-bca9-d53eeb0f9f41" providerId="ADAL" clId="{7E11BA9E-CAFC-41AA-B226-6251C2A00392}" dt="2020-03-25T05:43:34.843" v="1233" actId="26606"/>
          <ac:picMkLst>
            <pc:docMk/>
            <pc:sldMk cId="1031101539" sldId="257"/>
            <ac:picMk id="52" creationId="{7F487851-BFAF-46D8-A1ED-50CAD6E46F59}"/>
          </ac:picMkLst>
        </pc:picChg>
      </pc:sldChg>
      <pc:sldChg chg="addSp delSp modSp">
        <pc:chgData name="Susan Tran" userId="0be4e699-b63b-45d2-bca9-d53eeb0f9f41" providerId="ADAL" clId="{7E11BA9E-CAFC-41AA-B226-6251C2A00392}" dt="2020-03-25T05:44:12.823" v="1240" actId="1076"/>
        <pc:sldMkLst>
          <pc:docMk/>
          <pc:sldMk cId="703073914" sldId="258"/>
        </pc:sldMkLst>
        <pc:spChg chg="mod">
          <ac:chgData name="Susan Tran" userId="0be4e699-b63b-45d2-bca9-d53eeb0f9f41" providerId="ADAL" clId="{7E11BA9E-CAFC-41AA-B226-6251C2A00392}" dt="2020-03-25T05:42:53.657" v="1228" actId="26606"/>
          <ac:spMkLst>
            <pc:docMk/>
            <pc:sldMk cId="703073914" sldId="258"/>
            <ac:spMk id="2" creationId="{C7E0D63D-5E22-4378-BDC4-45F807FB77B6}"/>
          </ac:spMkLst>
        </pc:spChg>
        <pc:spChg chg="add del">
          <ac:chgData name="Susan Tran" userId="0be4e699-b63b-45d2-bca9-d53eeb0f9f41" providerId="ADAL" clId="{7E11BA9E-CAFC-41AA-B226-6251C2A00392}" dt="2020-03-25T05:42:53.657" v="1228" actId="26606"/>
          <ac:spMkLst>
            <pc:docMk/>
            <pc:sldMk cId="703073914" sldId="258"/>
            <ac:spMk id="22" creationId="{0E42565C-E3CC-4EF0-8093-88FCC788A3C2}"/>
          </ac:spMkLst>
        </pc:spChg>
        <pc:spChg chg="add del">
          <ac:chgData name="Susan Tran" userId="0be4e699-b63b-45d2-bca9-d53eeb0f9f41" providerId="ADAL" clId="{7E11BA9E-CAFC-41AA-B226-6251C2A00392}" dt="2020-03-25T05:42:53.657" v="1228" actId="26606"/>
          <ac:spMkLst>
            <pc:docMk/>
            <pc:sldMk cId="703073914" sldId="258"/>
            <ac:spMk id="24" creationId="{02F429C4-ABC9-46FC-818A-B5429CDE4A96}"/>
          </ac:spMkLst>
        </pc:spChg>
        <pc:spChg chg="add del">
          <ac:chgData name="Susan Tran" userId="0be4e699-b63b-45d2-bca9-d53eeb0f9f41" providerId="ADAL" clId="{7E11BA9E-CAFC-41AA-B226-6251C2A00392}" dt="2020-03-25T05:42:53.657" v="1228" actId="26606"/>
          <ac:spMkLst>
            <pc:docMk/>
            <pc:sldMk cId="703073914" sldId="258"/>
            <ac:spMk id="26" creationId="{2CEF98E4-3709-4952-8F42-2305CCE34FA3}"/>
          </ac:spMkLst>
        </pc:spChg>
        <pc:spChg chg="add del">
          <ac:chgData name="Susan Tran" userId="0be4e699-b63b-45d2-bca9-d53eeb0f9f41" providerId="ADAL" clId="{7E11BA9E-CAFC-41AA-B226-6251C2A00392}" dt="2020-03-25T05:42:53.657" v="1228" actId="26606"/>
          <ac:spMkLst>
            <pc:docMk/>
            <pc:sldMk cId="703073914" sldId="258"/>
            <ac:spMk id="28" creationId="{F10BCCF5-D685-47FF-B675-647EAEB72C8E}"/>
          </ac:spMkLst>
        </pc:spChg>
        <pc:spChg chg="add del">
          <ac:chgData name="Susan Tran" userId="0be4e699-b63b-45d2-bca9-d53eeb0f9f41" providerId="ADAL" clId="{7E11BA9E-CAFC-41AA-B226-6251C2A00392}" dt="2020-03-25T05:42:53.657" v="1228" actId="26606"/>
          <ac:spMkLst>
            <pc:docMk/>
            <pc:sldMk cId="703073914" sldId="258"/>
            <ac:spMk id="30" creationId="{B0EE8A42-107A-4D4C-8D56-BBAE95C7FC0D}"/>
          </ac:spMkLst>
        </pc:spChg>
        <pc:spChg chg="add del">
          <ac:chgData name="Susan Tran" userId="0be4e699-b63b-45d2-bca9-d53eeb0f9f41" providerId="ADAL" clId="{7E11BA9E-CAFC-41AA-B226-6251C2A00392}" dt="2020-03-25T05:42:37.770" v="1216" actId="26606"/>
          <ac:spMkLst>
            <pc:docMk/>
            <pc:sldMk cId="703073914" sldId="258"/>
            <ac:spMk id="35" creationId="{4522B21E-B2B9-4C72-9A71-C87EFD137480}"/>
          </ac:spMkLst>
        </pc:spChg>
        <pc:spChg chg="add del">
          <ac:chgData name="Susan Tran" userId="0be4e699-b63b-45d2-bca9-d53eeb0f9f41" providerId="ADAL" clId="{7E11BA9E-CAFC-41AA-B226-6251C2A00392}" dt="2020-03-25T05:42:37.770" v="1216" actId="26606"/>
          <ac:spMkLst>
            <pc:docMk/>
            <pc:sldMk cId="703073914" sldId="258"/>
            <ac:spMk id="37" creationId="{5EB7D2A2-F448-44D4-938C-DC84CBCB3B1E}"/>
          </ac:spMkLst>
        </pc:spChg>
        <pc:spChg chg="add del">
          <ac:chgData name="Susan Tran" userId="0be4e699-b63b-45d2-bca9-d53eeb0f9f41" providerId="ADAL" clId="{7E11BA9E-CAFC-41AA-B226-6251C2A00392}" dt="2020-03-25T05:42:37.770" v="1216" actId="26606"/>
          <ac:spMkLst>
            <pc:docMk/>
            <pc:sldMk cId="703073914" sldId="258"/>
            <ac:spMk id="39" creationId="{871AEA07-1E14-44B4-8E55-64EF049CD66F}"/>
          </ac:spMkLst>
        </pc:spChg>
        <pc:spChg chg="add del">
          <ac:chgData name="Susan Tran" userId="0be4e699-b63b-45d2-bca9-d53eeb0f9f41" providerId="ADAL" clId="{7E11BA9E-CAFC-41AA-B226-6251C2A00392}" dt="2020-03-25T05:42:40.960" v="1219" actId="26606"/>
          <ac:spMkLst>
            <pc:docMk/>
            <pc:sldMk cId="703073914" sldId="258"/>
            <ac:spMk id="43" creationId="{EB270761-CC40-4F3F-A916-7E3BC3989348}"/>
          </ac:spMkLst>
        </pc:spChg>
        <pc:spChg chg="add del">
          <ac:chgData name="Susan Tran" userId="0be4e699-b63b-45d2-bca9-d53eeb0f9f41" providerId="ADAL" clId="{7E11BA9E-CAFC-41AA-B226-6251C2A00392}" dt="2020-03-25T05:42:40.960" v="1219" actId="26606"/>
          <ac:spMkLst>
            <pc:docMk/>
            <pc:sldMk cId="703073914" sldId="258"/>
            <ac:spMk id="44" creationId="{2820855C-9FA4-417A-BE67-63C022F81980}"/>
          </ac:spMkLst>
        </pc:spChg>
        <pc:spChg chg="add del">
          <ac:chgData name="Susan Tran" userId="0be4e699-b63b-45d2-bca9-d53eeb0f9f41" providerId="ADAL" clId="{7E11BA9E-CAFC-41AA-B226-6251C2A00392}" dt="2020-03-25T05:42:40.960" v="1219" actId="26606"/>
          <ac:spMkLst>
            <pc:docMk/>
            <pc:sldMk cId="703073914" sldId="258"/>
            <ac:spMk id="45" creationId="{D7E6A49B-1B06-403E-8CC5-ACB38A6BDEEB}"/>
          </ac:spMkLst>
        </pc:spChg>
        <pc:spChg chg="add del">
          <ac:chgData name="Susan Tran" userId="0be4e699-b63b-45d2-bca9-d53eeb0f9f41" providerId="ADAL" clId="{7E11BA9E-CAFC-41AA-B226-6251C2A00392}" dt="2020-03-25T05:42:45.904" v="1221" actId="26606"/>
          <ac:spMkLst>
            <pc:docMk/>
            <pc:sldMk cId="703073914" sldId="258"/>
            <ac:spMk id="47" creationId="{6F9EB9F2-07E2-4D64-BBD8-BB5B217F1218}"/>
          </ac:spMkLst>
        </pc:spChg>
        <pc:spChg chg="add del">
          <ac:chgData name="Susan Tran" userId="0be4e699-b63b-45d2-bca9-d53eeb0f9f41" providerId="ADAL" clId="{7E11BA9E-CAFC-41AA-B226-6251C2A00392}" dt="2020-03-25T05:42:49.664" v="1224" actId="26606"/>
          <ac:spMkLst>
            <pc:docMk/>
            <pc:sldMk cId="703073914" sldId="258"/>
            <ac:spMk id="50" creationId="{FFD48BC7-DC40-47DE-87EE-9F4B6ECB9ABB}"/>
          </ac:spMkLst>
        </pc:spChg>
        <pc:spChg chg="add del">
          <ac:chgData name="Susan Tran" userId="0be4e699-b63b-45d2-bca9-d53eeb0f9f41" providerId="ADAL" clId="{7E11BA9E-CAFC-41AA-B226-6251C2A00392}" dt="2020-03-25T05:42:49.664" v="1224" actId="26606"/>
          <ac:spMkLst>
            <pc:docMk/>
            <pc:sldMk cId="703073914" sldId="258"/>
            <ac:spMk id="51" creationId="{E502BBC7-2C76-46F3-BC24-5985BC13DB88}"/>
          </ac:spMkLst>
        </pc:spChg>
        <pc:spChg chg="add del">
          <ac:chgData name="Susan Tran" userId="0be4e699-b63b-45d2-bca9-d53eeb0f9f41" providerId="ADAL" clId="{7E11BA9E-CAFC-41AA-B226-6251C2A00392}" dt="2020-03-25T05:42:49.664" v="1224" actId="26606"/>
          <ac:spMkLst>
            <pc:docMk/>
            <pc:sldMk cId="703073914" sldId="258"/>
            <ac:spMk id="52" creationId="{C7F28D52-2A5F-4D23-81AE-7CB8B591C7AF}"/>
          </ac:spMkLst>
        </pc:spChg>
        <pc:spChg chg="add del">
          <ac:chgData name="Susan Tran" userId="0be4e699-b63b-45d2-bca9-d53eeb0f9f41" providerId="ADAL" clId="{7E11BA9E-CAFC-41AA-B226-6251C2A00392}" dt="2020-03-25T05:42:49.664" v="1224" actId="26606"/>
          <ac:spMkLst>
            <pc:docMk/>
            <pc:sldMk cId="703073914" sldId="258"/>
            <ac:spMk id="53" creationId="{3629484E-3792-4B3D-89AD-7C8A1ED0E0D4}"/>
          </ac:spMkLst>
        </pc:spChg>
        <pc:spChg chg="add del">
          <ac:chgData name="Susan Tran" userId="0be4e699-b63b-45d2-bca9-d53eeb0f9f41" providerId="ADAL" clId="{7E11BA9E-CAFC-41AA-B226-6251C2A00392}" dt="2020-03-25T05:42:53.645" v="1227" actId="26606"/>
          <ac:spMkLst>
            <pc:docMk/>
            <pc:sldMk cId="703073914" sldId="258"/>
            <ac:spMk id="60" creationId="{1066A232-DA3A-45DA-90CB-5D1C8F25672F}"/>
          </ac:spMkLst>
        </pc:spChg>
        <pc:spChg chg="add del">
          <ac:chgData name="Susan Tran" userId="0be4e699-b63b-45d2-bca9-d53eeb0f9f41" providerId="ADAL" clId="{7E11BA9E-CAFC-41AA-B226-6251C2A00392}" dt="2020-03-25T05:42:53.645" v="1227" actId="26606"/>
          <ac:spMkLst>
            <pc:docMk/>
            <pc:sldMk cId="703073914" sldId="258"/>
            <ac:spMk id="61" creationId="{6B1D0220-8502-4FC9-A709-1F268DFE73CC}"/>
          </ac:spMkLst>
        </pc:spChg>
        <pc:spChg chg="add del">
          <ac:chgData name="Susan Tran" userId="0be4e699-b63b-45d2-bca9-d53eeb0f9f41" providerId="ADAL" clId="{7E11BA9E-CAFC-41AA-B226-6251C2A00392}" dt="2020-03-25T05:42:53.645" v="1227" actId="26606"/>
          <ac:spMkLst>
            <pc:docMk/>
            <pc:sldMk cId="703073914" sldId="258"/>
            <ac:spMk id="62" creationId="{84621B30-14E9-46CC-BC16-11C343C7CFF5}"/>
          </ac:spMkLst>
        </pc:spChg>
        <pc:spChg chg="add">
          <ac:chgData name="Susan Tran" userId="0be4e699-b63b-45d2-bca9-d53eeb0f9f41" providerId="ADAL" clId="{7E11BA9E-CAFC-41AA-B226-6251C2A00392}" dt="2020-03-25T05:42:53.657" v="1228" actId="26606"/>
          <ac:spMkLst>
            <pc:docMk/>
            <pc:sldMk cId="703073914" sldId="258"/>
            <ac:spMk id="75" creationId="{4522B21E-B2B9-4C72-9A71-C87EFD137480}"/>
          </ac:spMkLst>
        </pc:spChg>
        <pc:spChg chg="add">
          <ac:chgData name="Susan Tran" userId="0be4e699-b63b-45d2-bca9-d53eeb0f9f41" providerId="ADAL" clId="{7E11BA9E-CAFC-41AA-B226-6251C2A00392}" dt="2020-03-25T05:42:53.657" v="1228" actId="26606"/>
          <ac:spMkLst>
            <pc:docMk/>
            <pc:sldMk cId="703073914" sldId="258"/>
            <ac:spMk id="76" creationId="{5EB7D2A2-F448-44D4-938C-DC84CBCB3B1E}"/>
          </ac:spMkLst>
        </pc:spChg>
        <pc:spChg chg="add">
          <ac:chgData name="Susan Tran" userId="0be4e699-b63b-45d2-bca9-d53eeb0f9f41" providerId="ADAL" clId="{7E11BA9E-CAFC-41AA-B226-6251C2A00392}" dt="2020-03-25T05:42:53.657" v="1228" actId="26606"/>
          <ac:spMkLst>
            <pc:docMk/>
            <pc:sldMk cId="703073914" sldId="258"/>
            <ac:spMk id="77" creationId="{871AEA07-1E14-44B4-8E55-64EF049CD66F}"/>
          </ac:spMkLst>
        </pc:spChg>
        <pc:grpChg chg="add del">
          <ac:chgData name="Susan Tran" userId="0be4e699-b63b-45d2-bca9-d53eeb0f9f41" providerId="ADAL" clId="{7E11BA9E-CAFC-41AA-B226-6251C2A00392}" dt="2020-03-25T05:42:53.645" v="1227" actId="26606"/>
          <ac:grpSpMkLst>
            <pc:docMk/>
            <pc:sldMk cId="703073914" sldId="258"/>
            <ac:grpSpMk id="63" creationId="{2D12E764-0992-43A1-B56A-B33BC391B76A}"/>
          </ac:grpSpMkLst>
        </pc:grpChg>
        <pc:picChg chg="add mod modCrop">
          <ac:chgData name="Susan Tran" userId="0be4e699-b63b-45d2-bca9-d53eeb0f9f41" providerId="ADAL" clId="{7E11BA9E-CAFC-41AA-B226-6251C2A00392}" dt="2020-03-25T05:44:12.823" v="1240" actId="1076"/>
          <ac:picMkLst>
            <pc:docMk/>
            <pc:sldMk cId="703073914" sldId="258"/>
            <ac:picMk id="74" creationId="{987C21EE-E4CE-40D8-9AEB-DFD1454BD94D}"/>
          </ac:picMkLst>
        </pc:picChg>
        <pc:cxnChg chg="add del">
          <ac:chgData name="Susan Tran" userId="0be4e699-b63b-45d2-bca9-d53eeb0f9f41" providerId="ADAL" clId="{7E11BA9E-CAFC-41AA-B226-6251C2A00392}" dt="2020-03-25T05:42:37.770" v="1216" actId="26606"/>
          <ac:cxnSpMkLst>
            <pc:docMk/>
            <pc:sldMk cId="703073914" sldId="258"/>
            <ac:cxnSpMk id="41" creationId="{F7C8EA93-3210-4C62-99E9-153C275E3A87}"/>
          </ac:cxnSpMkLst>
        </pc:cxnChg>
        <pc:cxnChg chg="add del">
          <ac:chgData name="Susan Tran" userId="0be4e699-b63b-45d2-bca9-d53eeb0f9f41" providerId="ADAL" clId="{7E11BA9E-CAFC-41AA-B226-6251C2A00392}" dt="2020-03-25T05:42:45.904" v="1221" actId="26606"/>
          <ac:cxnSpMkLst>
            <pc:docMk/>
            <pc:sldMk cId="703073914" sldId="258"/>
            <ac:cxnSpMk id="48" creationId="{F0C57C7C-DFE9-4A1E-B7A9-DF40E63366BB}"/>
          </ac:cxnSpMkLst>
        </pc:cxnChg>
        <pc:cxnChg chg="add">
          <ac:chgData name="Susan Tran" userId="0be4e699-b63b-45d2-bca9-d53eeb0f9f41" providerId="ADAL" clId="{7E11BA9E-CAFC-41AA-B226-6251C2A00392}" dt="2020-03-25T05:42:53.657" v="1228" actId="26606"/>
          <ac:cxnSpMkLst>
            <pc:docMk/>
            <pc:sldMk cId="703073914" sldId="258"/>
            <ac:cxnSpMk id="78" creationId="{F7C8EA93-3210-4C62-99E9-153C275E3A87}"/>
          </ac:cxnSpMkLst>
        </pc:cxnChg>
      </pc:sldChg>
      <pc:sldChg chg="addSp modSp">
        <pc:chgData name="Susan Tran" userId="0be4e699-b63b-45d2-bca9-d53eeb0f9f41" providerId="ADAL" clId="{7E11BA9E-CAFC-41AA-B226-6251C2A00392}" dt="2020-03-25T05:44:35.048" v="1242" actId="1076"/>
        <pc:sldMkLst>
          <pc:docMk/>
          <pc:sldMk cId="1192623962" sldId="259"/>
        </pc:sldMkLst>
        <pc:picChg chg="add mod">
          <ac:chgData name="Susan Tran" userId="0be4e699-b63b-45d2-bca9-d53eeb0f9f41" providerId="ADAL" clId="{7E11BA9E-CAFC-41AA-B226-6251C2A00392}" dt="2020-03-25T05:44:35.048" v="1242" actId="1076"/>
          <ac:picMkLst>
            <pc:docMk/>
            <pc:sldMk cId="1192623962" sldId="259"/>
            <ac:picMk id="14" creationId="{D02BB29F-C257-449D-8F1F-2F9C5EE24F60}"/>
          </ac:picMkLst>
        </pc:picChg>
      </pc:sldChg>
      <pc:sldChg chg="addSp delSp modSp">
        <pc:chgData name="Susan Tran" userId="0be4e699-b63b-45d2-bca9-d53eeb0f9f41" providerId="ADAL" clId="{7E11BA9E-CAFC-41AA-B226-6251C2A00392}" dt="2020-03-25T14:21:54.956" v="5664" actId="20577"/>
        <pc:sldMkLst>
          <pc:docMk/>
          <pc:sldMk cId="3492224250" sldId="260"/>
        </pc:sldMkLst>
        <pc:spChg chg="mod">
          <ac:chgData name="Susan Tran" userId="0be4e699-b63b-45d2-bca9-d53eeb0f9f41" providerId="ADAL" clId="{7E11BA9E-CAFC-41AA-B226-6251C2A00392}" dt="2020-03-25T14:20:54.933" v="5630" actId="26606"/>
          <ac:spMkLst>
            <pc:docMk/>
            <pc:sldMk cId="3492224250" sldId="260"/>
            <ac:spMk id="2" creationId="{462BBD3C-2C3D-4368-9B5F-341A536B9350}"/>
          </ac:spMkLst>
        </pc:spChg>
        <pc:spChg chg="mod">
          <ac:chgData name="Susan Tran" userId="0be4e699-b63b-45d2-bca9-d53eeb0f9f41" providerId="ADAL" clId="{7E11BA9E-CAFC-41AA-B226-6251C2A00392}" dt="2020-03-25T14:21:40.849" v="5639" actId="1076"/>
          <ac:spMkLst>
            <pc:docMk/>
            <pc:sldMk cId="3492224250" sldId="260"/>
            <ac:spMk id="3" creationId="{69C0A13F-F939-4305-9475-6BA82D28E03F}"/>
          </ac:spMkLst>
        </pc:spChg>
        <pc:spChg chg="add mod">
          <ac:chgData name="Susan Tran" userId="0be4e699-b63b-45d2-bca9-d53eeb0f9f41" providerId="ADAL" clId="{7E11BA9E-CAFC-41AA-B226-6251C2A00392}" dt="2020-03-25T14:21:54.956" v="5664" actId="20577"/>
          <ac:spMkLst>
            <pc:docMk/>
            <pc:sldMk cId="3492224250" sldId="260"/>
            <ac:spMk id="4" creationId="{6D8C3574-625E-45E2-927A-0CB589FFB342}"/>
          </ac:spMkLst>
        </pc:spChg>
        <pc:spChg chg="del mod">
          <ac:chgData name="Susan Tran" userId="0be4e699-b63b-45d2-bca9-d53eeb0f9f41" providerId="ADAL" clId="{7E11BA9E-CAFC-41AA-B226-6251C2A00392}" dt="2020-03-25T05:23:48.614" v="262" actId="478"/>
          <ac:spMkLst>
            <pc:docMk/>
            <pc:sldMk cId="3492224250" sldId="260"/>
            <ac:spMk id="5" creationId="{3B672080-85DF-4C2D-BB63-0533DEA8D3DD}"/>
          </ac:spMkLst>
        </pc:spChg>
        <pc:spChg chg="del mod">
          <ac:chgData name="Susan Tran" userId="0be4e699-b63b-45d2-bca9-d53eeb0f9f41" providerId="ADAL" clId="{7E11BA9E-CAFC-41AA-B226-6251C2A00392}" dt="2020-03-25T05:33:06.281" v="746" actId="478"/>
          <ac:spMkLst>
            <pc:docMk/>
            <pc:sldMk cId="3492224250" sldId="260"/>
            <ac:spMk id="7" creationId="{B8FA786A-0B2E-4C05-B831-9F5CDFD9527C}"/>
          </ac:spMkLst>
        </pc:spChg>
        <pc:spChg chg="del">
          <ac:chgData name="Susan Tran" userId="0be4e699-b63b-45d2-bca9-d53eeb0f9f41" providerId="ADAL" clId="{7E11BA9E-CAFC-41AA-B226-6251C2A00392}" dt="2020-03-25T14:20:54.933" v="5630" actId="26606"/>
          <ac:spMkLst>
            <pc:docMk/>
            <pc:sldMk cId="3492224250" sldId="260"/>
            <ac:spMk id="8" creationId="{3B854194-185D-494D-905C-7C7CB2E30F6E}"/>
          </ac:spMkLst>
        </pc:spChg>
        <pc:spChg chg="del">
          <ac:chgData name="Susan Tran" userId="0be4e699-b63b-45d2-bca9-d53eeb0f9f41" providerId="ADAL" clId="{7E11BA9E-CAFC-41AA-B226-6251C2A00392}" dt="2020-03-25T14:20:54.933" v="5630" actId="26606"/>
          <ac:spMkLst>
            <pc:docMk/>
            <pc:sldMk cId="3492224250" sldId="260"/>
            <ac:spMk id="10" creationId="{B4F5FA0D-0104-4987-8241-EFF7C85B88DE}"/>
          </ac:spMkLst>
        </pc:spChg>
        <pc:spChg chg="add mod">
          <ac:chgData name="Susan Tran" userId="0be4e699-b63b-45d2-bca9-d53eeb0f9f41" providerId="ADAL" clId="{7E11BA9E-CAFC-41AA-B226-6251C2A00392}" dt="2020-03-25T14:20:54.933" v="5630" actId="26606"/>
          <ac:spMkLst>
            <pc:docMk/>
            <pc:sldMk cId="3492224250" sldId="260"/>
            <ac:spMk id="11" creationId="{CB622341-F28F-47F0-B3F1-9F6125ABCC83}"/>
          </ac:spMkLst>
        </pc:spChg>
        <pc:spChg chg="add mod">
          <ac:chgData name="Susan Tran" userId="0be4e699-b63b-45d2-bca9-d53eeb0f9f41" providerId="ADAL" clId="{7E11BA9E-CAFC-41AA-B226-6251C2A00392}" dt="2020-03-25T14:20:54.933" v="5630" actId="26606"/>
          <ac:spMkLst>
            <pc:docMk/>
            <pc:sldMk cId="3492224250" sldId="260"/>
            <ac:spMk id="13" creationId="{DEAB5320-87AC-49E8-993E-7D16098D65BF}"/>
          </ac:spMkLst>
        </pc:spChg>
        <pc:spChg chg="add mod">
          <ac:chgData name="Susan Tran" userId="0be4e699-b63b-45d2-bca9-d53eeb0f9f41" providerId="ADAL" clId="{7E11BA9E-CAFC-41AA-B226-6251C2A00392}" dt="2020-03-25T14:20:54.933" v="5630" actId="26606"/>
          <ac:spMkLst>
            <pc:docMk/>
            <pc:sldMk cId="3492224250" sldId="260"/>
            <ac:spMk id="14" creationId="{98E2F67C-7158-481B-9C02-69DC209B7CDA}"/>
          </ac:spMkLst>
        </pc:spChg>
        <pc:spChg chg="add mod">
          <ac:chgData name="Susan Tran" userId="0be4e699-b63b-45d2-bca9-d53eeb0f9f41" providerId="ADAL" clId="{7E11BA9E-CAFC-41AA-B226-6251C2A00392}" dt="2020-03-25T14:21:44.235" v="5640" actId="1076"/>
          <ac:spMkLst>
            <pc:docMk/>
            <pc:sldMk cId="3492224250" sldId="260"/>
            <ac:spMk id="15" creationId="{B43904C6-74C3-452B-92D5-8FF97A528926}"/>
          </ac:spMkLst>
        </pc:spChg>
        <pc:spChg chg="add">
          <ac:chgData name="Susan Tran" userId="0be4e699-b63b-45d2-bca9-d53eeb0f9f41" providerId="ADAL" clId="{7E11BA9E-CAFC-41AA-B226-6251C2A00392}" dt="2020-03-25T14:20:54.933" v="5630" actId="26606"/>
          <ac:spMkLst>
            <pc:docMk/>
            <pc:sldMk cId="3492224250" sldId="260"/>
            <ac:spMk id="20" creationId="{E92FEB64-6EEA-4759-B4A4-BD2C1E660BA8}"/>
          </ac:spMkLst>
        </pc:spChg>
        <pc:spChg chg="add">
          <ac:chgData name="Susan Tran" userId="0be4e699-b63b-45d2-bca9-d53eeb0f9f41" providerId="ADAL" clId="{7E11BA9E-CAFC-41AA-B226-6251C2A00392}" dt="2020-03-25T14:20:54.933" v="5630" actId="26606"/>
          <ac:spMkLst>
            <pc:docMk/>
            <pc:sldMk cId="3492224250" sldId="260"/>
            <ac:spMk id="22" creationId="{B10BB131-AC8E-4A8E-A5D1-36260F720C3B}"/>
          </ac:spMkLst>
        </pc:spChg>
        <pc:spChg chg="add">
          <ac:chgData name="Susan Tran" userId="0be4e699-b63b-45d2-bca9-d53eeb0f9f41" providerId="ADAL" clId="{7E11BA9E-CAFC-41AA-B226-6251C2A00392}" dt="2020-03-25T14:20:54.933" v="5630" actId="26606"/>
          <ac:spMkLst>
            <pc:docMk/>
            <pc:sldMk cId="3492224250" sldId="260"/>
            <ac:spMk id="24" creationId="{14847E93-7DC1-4D4B-8829-B19AA7137C50}"/>
          </ac:spMkLst>
        </pc:spChg>
        <pc:spChg chg="add">
          <ac:chgData name="Susan Tran" userId="0be4e699-b63b-45d2-bca9-d53eeb0f9f41" providerId="ADAL" clId="{7E11BA9E-CAFC-41AA-B226-6251C2A00392}" dt="2020-03-25T14:20:54.933" v="5630" actId="26606"/>
          <ac:spMkLst>
            <pc:docMk/>
            <pc:sldMk cId="3492224250" sldId="260"/>
            <ac:spMk id="26" creationId="{5566D6E1-03A1-4D73-A4E0-35D74D568A04}"/>
          </ac:spMkLst>
        </pc:spChg>
        <pc:spChg chg="add">
          <ac:chgData name="Susan Tran" userId="0be4e699-b63b-45d2-bca9-d53eeb0f9f41" providerId="ADAL" clId="{7E11BA9E-CAFC-41AA-B226-6251C2A00392}" dt="2020-03-25T14:20:54.933" v="5630" actId="26606"/>
          <ac:spMkLst>
            <pc:docMk/>
            <pc:sldMk cId="3492224250" sldId="260"/>
            <ac:spMk id="28" creationId="{9F835A99-04AC-494A-A572-AFE8413CC938}"/>
          </ac:spMkLst>
        </pc:spChg>
        <pc:spChg chg="add">
          <ac:chgData name="Susan Tran" userId="0be4e699-b63b-45d2-bca9-d53eeb0f9f41" providerId="ADAL" clId="{7E11BA9E-CAFC-41AA-B226-6251C2A00392}" dt="2020-03-25T14:20:54.933" v="5630" actId="26606"/>
          <ac:spMkLst>
            <pc:docMk/>
            <pc:sldMk cId="3492224250" sldId="260"/>
            <ac:spMk id="30" creationId="{7B786209-1B0B-4CA9-9BDD-F7327066A84D}"/>
          </ac:spMkLst>
        </pc:spChg>
        <pc:spChg chg="add">
          <ac:chgData name="Susan Tran" userId="0be4e699-b63b-45d2-bca9-d53eeb0f9f41" providerId="ADAL" clId="{7E11BA9E-CAFC-41AA-B226-6251C2A00392}" dt="2020-03-25T14:20:54.933" v="5630" actId="26606"/>
          <ac:spMkLst>
            <pc:docMk/>
            <pc:sldMk cId="3492224250" sldId="260"/>
            <ac:spMk id="32" creationId="{2D2964BB-484D-45AE-AD66-D407D0629652}"/>
          </ac:spMkLst>
        </pc:spChg>
        <pc:spChg chg="add">
          <ac:chgData name="Susan Tran" userId="0be4e699-b63b-45d2-bca9-d53eeb0f9f41" providerId="ADAL" clId="{7E11BA9E-CAFC-41AA-B226-6251C2A00392}" dt="2020-03-25T14:20:54.933" v="5630" actId="26606"/>
          <ac:spMkLst>
            <pc:docMk/>
            <pc:sldMk cId="3492224250" sldId="260"/>
            <ac:spMk id="34" creationId="{6691AC69-A76E-4DAB-B565-468B6B87ACF3}"/>
          </ac:spMkLst>
        </pc:spChg>
        <pc:picChg chg="del">
          <ac:chgData name="Susan Tran" userId="0be4e699-b63b-45d2-bca9-d53eeb0f9f41" providerId="ADAL" clId="{7E11BA9E-CAFC-41AA-B226-6251C2A00392}" dt="2020-03-25T14:20:54.933" v="5630" actId="26606"/>
          <ac:picMkLst>
            <pc:docMk/>
            <pc:sldMk cId="3492224250" sldId="260"/>
            <ac:picMk id="12" creationId="{2897127E-6CEF-446C-BE87-93B7C46E49D1}"/>
          </ac:picMkLst>
        </pc:picChg>
      </pc:sldChg>
      <pc:sldChg chg="addSp delSp modSp add mod ord setBg setClrOvrMap">
        <pc:chgData name="Susan Tran" userId="0be4e699-b63b-45d2-bca9-d53eeb0f9f41" providerId="ADAL" clId="{7E11BA9E-CAFC-41AA-B226-6251C2A00392}" dt="2020-03-25T14:22:54.828" v="5689" actId="113"/>
        <pc:sldMkLst>
          <pc:docMk/>
          <pc:sldMk cId="80439207" sldId="261"/>
        </pc:sldMkLst>
        <pc:spChg chg="mod">
          <ac:chgData name="Susan Tran" userId="0be4e699-b63b-45d2-bca9-d53eeb0f9f41" providerId="ADAL" clId="{7E11BA9E-CAFC-41AA-B226-6251C2A00392}" dt="2020-03-25T14:22:54.828" v="5689" actId="113"/>
          <ac:spMkLst>
            <pc:docMk/>
            <pc:sldMk cId="80439207" sldId="261"/>
            <ac:spMk id="2" creationId="{15C43A3A-F82D-4302-B875-F426B6D4673B}"/>
          </ac:spMkLst>
        </pc:spChg>
        <pc:spChg chg="mod ord">
          <ac:chgData name="Susan Tran" userId="0be4e699-b63b-45d2-bca9-d53eeb0f9f41" providerId="ADAL" clId="{7E11BA9E-CAFC-41AA-B226-6251C2A00392}" dt="2020-03-25T14:22:47.573" v="5687" actId="5793"/>
          <ac:spMkLst>
            <pc:docMk/>
            <pc:sldMk cId="80439207" sldId="261"/>
            <ac:spMk id="3" creationId="{A6EF5F9C-AF20-4FC8-B8FF-C0FEF93F44D9}"/>
          </ac:spMkLst>
        </pc:spChg>
        <pc:spChg chg="add del">
          <ac:chgData name="Susan Tran" userId="0be4e699-b63b-45d2-bca9-d53eeb0f9f41" providerId="ADAL" clId="{7E11BA9E-CAFC-41AA-B226-6251C2A00392}" dt="2020-03-25T05:36:24.399" v="833" actId="26606"/>
          <ac:spMkLst>
            <pc:docMk/>
            <pc:sldMk cId="80439207" sldId="261"/>
            <ac:spMk id="8" creationId="{8D70B121-56F4-4848-B38B-182089D909FA}"/>
          </ac:spMkLst>
        </pc:spChg>
        <pc:spChg chg="add del">
          <ac:chgData name="Susan Tran" userId="0be4e699-b63b-45d2-bca9-d53eeb0f9f41" providerId="ADAL" clId="{7E11BA9E-CAFC-41AA-B226-6251C2A00392}" dt="2020-03-25T05:36:42.805" v="835" actId="26606"/>
          <ac:spMkLst>
            <pc:docMk/>
            <pc:sldMk cId="80439207" sldId="261"/>
            <ac:spMk id="12" creationId="{851012D1-8033-40B1-9EC0-91390FFC7403}"/>
          </ac:spMkLst>
        </pc:spChg>
        <pc:spChg chg="add del">
          <ac:chgData name="Susan Tran" userId="0be4e699-b63b-45d2-bca9-d53eeb0f9f41" providerId="ADAL" clId="{7E11BA9E-CAFC-41AA-B226-6251C2A00392}" dt="2020-03-25T05:36:42.805" v="835" actId="26606"/>
          <ac:spMkLst>
            <pc:docMk/>
            <pc:sldMk cId="80439207" sldId="261"/>
            <ac:spMk id="13" creationId="{9A297797-5C89-4791-8204-AB071FA1FBCA}"/>
          </ac:spMkLst>
        </pc:spChg>
        <pc:spChg chg="add del">
          <ac:chgData name="Susan Tran" userId="0be4e699-b63b-45d2-bca9-d53eeb0f9f41" providerId="ADAL" clId="{7E11BA9E-CAFC-41AA-B226-6251C2A00392}" dt="2020-03-25T05:36:42.805" v="835" actId="26606"/>
          <ac:spMkLst>
            <pc:docMk/>
            <pc:sldMk cId="80439207" sldId="261"/>
            <ac:spMk id="14" creationId="{2E80C965-DB6D-4F81-9E9E-B027384D0BD6}"/>
          </ac:spMkLst>
        </pc:spChg>
        <pc:spChg chg="add del">
          <ac:chgData name="Susan Tran" userId="0be4e699-b63b-45d2-bca9-d53eeb0f9f41" providerId="ADAL" clId="{7E11BA9E-CAFC-41AA-B226-6251C2A00392}" dt="2020-03-25T05:36:42.805" v="835" actId="26606"/>
          <ac:spMkLst>
            <pc:docMk/>
            <pc:sldMk cId="80439207" sldId="261"/>
            <ac:spMk id="15" creationId="{569BBA9B-8F4E-4D2B-BEFA-41A475443377}"/>
          </ac:spMkLst>
        </pc:spChg>
        <pc:spChg chg="add del">
          <ac:chgData name="Susan Tran" userId="0be4e699-b63b-45d2-bca9-d53eeb0f9f41" providerId="ADAL" clId="{7E11BA9E-CAFC-41AA-B226-6251C2A00392}" dt="2020-03-25T05:36:42.805" v="835" actId="26606"/>
          <ac:spMkLst>
            <pc:docMk/>
            <pc:sldMk cId="80439207" sldId="261"/>
            <ac:spMk id="16" creationId="{D291F021-C45C-4D44-A2B8-A789E386CC42}"/>
          </ac:spMkLst>
        </pc:spChg>
        <pc:spChg chg="add del">
          <ac:chgData name="Susan Tran" userId="0be4e699-b63b-45d2-bca9-d53eeb0f9f41" providerId="ADAL" clId="{7E11BA9E-CAFC-41AA-B226-6251C2A00392}" dt="2020-03-25T05:36:49.667" v="837" actId="26606"/>
          <ac:spMkLst>
            <pc:docMk/>
            <pc:sldMk cId="80439207" sldId="261"/>
            <ac:spMk id="40" creationId="{64F519EA-836C-4E21-87EE-CE7AB018636F}"/>
          </ac:spMkLst>
        </pc:spChg>
        <pc:spChg chg="add del">
          <ac:chgData name="Susan Tran" userId="0be4e699-b63b-45d2-bca9-d53eeb0f9f41" providerId="ADAL" clId="{7E11BA9E-CAFC-41AA-B226-6251C2A00392}" dt="2020-03-25T05:36:49.667" v="837" actId="26606"/>
          <ac:spMkLst>
            <pc:docMk/>
            <pc:sldMk cId="80439207" sldId="261"/>
            <ac:spMk id="41" creationId="{E3E51905-F374-4E1A-97CF-B741584B74D5}"/>
          </ac:spMkLst>
        </pc:spChg>
        <pc:spChg chg="add del">
          <ac:chgData name="Susan Tran" userId="0be4e699-b63b-45d2-bca9-d53eeb0f9f41" providerId="ADAL" clId="{7E11BA9E-CAFC-41AA-B226-6251C2A00392}" dt="2020-03-25T05:36:49.667" v="837" actId="26606"/>
          <ac:spMkLst>
            <pc:docMk/>
            <pc:sldMk cId="80439207" sldId="261"/>
            <ac:spMk id="42" creationId="{A210685A-6235-45A7-850D-A6F555466EF7}"/>
          </ac:spMkLst>
        </pc:spChg>
        <pc:spChg chg="add del">
          <ac:chgData name="Susan Tran" userId="0be4e699-b63b-45d2-bca9-d53eeb0f9f41" providerId="ADAL" clId="{7E11BA9E-CAFC-41AA-B226-6251C2A00392}" dt="2020-03-25T05:36:51.984" v="839" actId="26606"/>
          <ac:spMkLst>
            <pc:docMk/>
            <pc:sldMk cId="80439207" sldId="261"/>
            <ac:spMk id="47" creationId="{2CB6C291-6CAF-46DF-ACFF-AADF0FD03F58}"/>
          </ac:spMkLst>
        </pc:spChg>
        <pc:spChg chg="add del">
          <ac:chgData name="Susan Tran" userId="0be4e699-b63b-45d2-bca9-d53eeb0f9f41" providerId="ADAL" clId="{7E11BA9E-CAFC-41AA-B226-6251C2A00392}" dt="2020-03-25T05:36:51.984" v="839" actId="26606"/>
          <ac:spMkLst>
            <pc:docMk/>
            <pc:sldMk cId="80439207" sldId="261"/>
            <ac:spMk id="49" creationId="{4735DC46-5663-471D-AADB-81E00E65BCC6}"/>
          </ac:spMkLst>
        </pc:spChg>
        <pc:spChg chg="add del">
          <ac:chgData name="Susan Tran" userId="0be4e699-b63b-45d2-bca9-d53eeb0f9f41" providerId="ADAL" clId="{7E11BA9E-CAFC-41AA-B226-6251C2A00392}" dt="2020-03-25T05:36:55.560" v="841" actId="26606"/>
          <ac:spMkLst>
            <pc:docMk/>
            <pc:sldMk cId="80439207" sldId="261"/>
            <ac:spMk id="51" creationId="{64F519EA-836C-4E21-87EE-CE7AB018636F}"/>
          </ac:spMkLst>
        </pc:spChg>
        <pc:spChg chg="add del">
          <ac:chgData name="Susan Tran" userId="0be4e699-b63b-45d2-bca9-d53eeb0f9f41" providerId="ADAL" clId="{7E11BA9E-CAFC-41AA-B226-6251C2A00392}" dt="2020-03-25T05:36:55.560" v="841" actId="26606"/>
          <ac:spMkLst>
            <pc:docMk/>
            <pc:sldMk cId="80439207" sldId="261"/>
            <ac:spMk id="52" creationId="{E3E51905-F374-4E1A-97CF-B741584B74D5}"/>
          </ac:spMkLst>
        </pc:spChg>
        <pc:spChg chg="add del">
          <ac:chgData name="Susan Tran" userId="0be4e699-b63b-45d2-bca9-d53eeb0f9f41" providerId="ADAL" clId="{7E11BA9E-CAFC-41AA-B226-6251C2A00392}" dt="2020-03-25T05:36:55.560" v="841" actId="26606"/>
          <ac:spMkLst>
            <pc:docMk/>
            <pc:sldMk cId="80439207" sldId="261"/>
            <ac:spMk id="53" creationId="{A210685A-6235-45A7-850D-A6F555466EF7}"/>
          </ac:spMkLst>
        </pc:spChg>
        <pc:spChg chg="add del">
          <ac:chgData name="Susan Tran" userId="0be4e699-b63b-45d2-bca9-d53eeb0f9f41" providerId="ADAL" clId="{7E11BA9E-CAFC-41AA-B226-6251C2A00392}" dt="2020-03-25T14:22:20.745" v="5677" actId="26606"/>
          <ac:spMkLst>
            <pc:docMk/>
            <pc:sldMk cId="80439207" sldId="261"/>
            <ac:spMk id="58" creationId="{9A297797-5C89-4791-8204-AB071FA1FBCA}"/>
          </ac:spMkLst>
        </pc:spChg>
        <pc:spChg chg="add del">
          <ac:chgData name="Susan Tran" userId="0be4e699-b63b-45d2-bca9-d53eeb0f9f41" providerId="ADAL" clId="{7E11BA9E-CAFC-41AA-B226-6251C2A00392}" dt="2020-03-25T14:22:20.745" v="5677" actId="26606"/>
          <ac:spMkLst>
            <pc:docMk/>
            <pc:sldMk cId="80439207" sldId="261"/>
            <ac:spMk id="59" creationId="{569BBA9B-8F4E-4D2B-BEFA-41A475443377}"/>
          </ac:spMkLst>
        </pc:spChg>
        <pc:spChg chg="add del">
          <ac:chgData name="Susan Tran" userId="0be4e699-b63b-45d2-bca9-d53eeb0f9f41" providerId="ADAL" clId="{7E11BA9E-CAFC-41AA-B226-6251C2A00392}" dt="2020-03-25T14:22:20.745" v="5677" actId="26606"/>
          <ac:spMkLst>
            <pc:docMk/>
            <pc:sldMk cId="80439207" sldId="261"/>
            <ac:spMk id="60" creationId="{851012D1-8033-40B1-9EC0-91390FFC7403}"/>
          </ac:spMkLst>
        </pc:spChg>
        <pc:spChg chg="add del">
          <ac:chgData name="Susan Tran" userId="0be4e699-b63b-45d2-bca9-d53eeb0f9f41" providerId="ADAL" clId="{7E11BA9E-CAFC-41AA-B226-6251C2A00392}" dt="2020-03-25T14:22:20.745" v="5677" actId="26606"/>
          <ac:spMkLst>
            <pc:docMk/>
            <pc:sldMk cId="80439207" sldId="261"/>
            <ac:spMk id="61" creationId="{2E80C965-DB6D-4F81-9E9E-B027384D0BD6}"/>
          </ac:spMkLst>
        </pc:spChg>
        <pc:spChg chg="add del">
          <ac:chgData name="Susan Tran" userId="0be4e699-b63b-45d2-bca9-d53eeb0f9f41" providerId="ADAL" clId="{7E11BA9E-CAFC-41AA-B226-6251C2A00392}" dt="2020-03-25T14:22:20.745" v="5677" actId="26606"/>
          <ac:spMkLst>
            <pc:docMk/>
            <pc:sldMk cId="80439207" sldId="261"/>
            <ac:spMk id="62" creationId="{D291F021-C45C-4D44-A2B8-A789E386CC42}"/>
          </ac:spMkLst>
        </pc:spChg>
        <pc:spChg chg="add del">
          <ac:chgData name="Susan Tran" userId="0be4e699-b63b-45d2-bca9-d53eeb0f9f41" providerId="ADAL" clId="{7E11BA9E-CAFC-41AA-B226-6251C2A00392}" dt="2020-03-25T05:46:40.025" v="1275" actId="26606"/>
          <ac:spMkLst>
            <pc:docMk/>
            <pc:sldMk cId="80439207" sldId="261"/>
            <ac:spMk id="64" creationId="{59A309A7-1751-4ABE-A3C1-EEC40366AD89}"/>
          </ac:spMkLst>
        </pc:spChg>
        <pc:spChg chg="add del">
          <ac:chgData name="Susan Tran" userId="0be4e699-b63b-45d2-bca9-d53eeb0f9f41" providerId="ADAL" clId="{7E11BA9E-CAFC-41AA-B226-6251C2A00392}" dt="2020-03-25T05:46:40.025" v="1275" actId="26606"/>
          <ac:spMkLst>
            <pc:docMk/>
            <pc:sldMk cId="80439207" sldId="261"/>
            <ac:spMk id="65" creationId="{967D8EB6-EAE1-4F9C-B398-83321E287204}"/>
          </ac:spMkLst>
        </pc:spChg>
        <pc:spChg chg="add del">
          <ac:chgData name="Susan Tran" userId="0be4e699-b63b-45d2-bca9-d53eeb0f9f41" providerId="ADAL" clId="{7E11BA9E-CAFC-41AA-B226-6251C2A00392}" dt="2020-03-25T14:22:08.563" v="5666" actId="26606"/>
          <ac:spMkLst>
            <pc:docMk/>
            <pc:sldMk cId="80439207" sldId="261"/>
            <ac:spMk id="66" creationId="{46090D5F-01AF-4676-ADF9-09DA80A264EF}"/>
          </ac:spMkLst>
        </pc:spChg>
        <pc:spChg chg="add del">
          <ac:chgData name="Susan Tran" userId="0be4e699-b63b-45d2-bca9-d53eeb0f9f41" providerId="ADAL" clId="{7E11BA9E-CAFC-41AA-B226-6251C2A00392}" dt="2020-03-25T05:45:32.051" v="1246" actId="26606"/>
          <ac:spMkLst>
            <pc:docMk/>
            <pc:sldMk cId="80439207" sldId="261"/>
            <ac:spMk id="67" creationId="{59A309A7-1751-4ABE-A3C1-EEC40366AD89}"/>
          </ac:spMkLst>
        </pc:spChg>
        <pc:spChg chg="add del">
          <ac:chgData name="Susan Tran" userId="0be4e699-b63b-45d2-bca9-d53eeb0f9f41" providerId="ADAL" clId="{7E11BA9E-CAFC-41AA-B226-6251C2A00392}" dt="2020-03-25T14:22:08.563" v="5666" actId="26606"/>
          <ac:spMkLst>
            <pc:docMk/>
            <pc:sldMk cId="80439207" sldId="261"/>
            <ac:spMk id="68" creationId="{129A6924-D08B-45DD-8219-D130D09CE56C}"/>
          </ac:spMkLst>
        </pc:spChg>
        <pc:spChg chg="add del">
          <ac:chgData name="Susan Tran" userId="0be4e699-b63b-45d2-bca9-d53eeb0f9f41" providerId="ADAL" clId="{7E11BA9E-CAFC-41AA-B226-6251C2A00392}" dt="2020-03-25T05:45:32.051" v="1246" actId="26606"/>
          <ac:spMkLst>
            <pc:docMk/>
            <pc:sldMk cId="80439207" sldId="261"/>
            <ac:spMk id="69" creationId="{967D8EB6-EAE1-4F9C-B398-83321E287204}"/>
          </ac:spMkLst>
        </pc:spChg>
        <pc:spChg chg="add del">
          <ac:chgData name="Susan Tran" userId="0be4e699-b63b-45d2-bca9-d53eeb0f9f41" providerId="ADAL" clId="{7E11BA9E-CAFC-41AA-B226-6251C2A00392}" dt="2020-03-25T05:45:58.982" v="1252" actId="26606"/>
          <ac:spMkLst>
            <pc:docMk/>
            <pc:sldMk cId="80439207" sldId="261"/>
            <ac:spMk id="70" creationId="{20D5D19D-0789-4518-B5DC-D47ADF69D25A}"/>
          </ac:spMkLst>
        </pc:spChg>
        <pc:spChg chg="add del">
          <ac:chgData name="Susan Tran" userId="0be4e699-b63b-45d2-bca9-d53eeb0f9f41" providerId="ADAL" clId="{7E11BA9E-CAFC-41AA-B226-6251C2A00392}" dt="2020-03-25T14:22:08.563" v="5666" actId="26606"/>
          <ac:spMkLst>
            <pc:docMk/>
            <pc:sldMk cId="80439207" sldId="261"/>
            <ac:spMk id="71" creationId="{01B0AB56-1C73-492F-9E03-DF7B546AFCE4}"/>
          </ac:spMkLst>
        </pc:spChg>
        <pc:spChg chg="add del">
          <ac:chgData name="Susan Tran" userId="0be4e699-b63b-45d2-bca9-d53eeb0f9f41" providerId="ADAL" clId="{7E11BA9E-CAFC-41AA-B226-6251C2A00392}" dt="2020-03-25T14:22:10.438" v="5669" actId="26606"/>
          <ac:spMkLst>
            <pc:docMk/>
            <pc:sldMk cId="80439207" sldId="261"/>
            <ac:spMk id="73" creationId="{025BC6F1-1CC0-4099-9F93-A109CBE3511B}"/>
          </ac:spMkLst>
        </pc:spChg>
        <pc:spChg chg="add del">
          <ac:chgData name="Susan Tran" userId="0be4e699-b63b-45d2-bca9-d53eeb0f9f41" providerId="ADAL" clId="{7E11BA9E-CAFC-41AA-B226-6251C2A00392}" dt="2020-03-25T05:46:13.868" v="1254" actId="26606"/>
          <ac:spMkLst>
            <pc:docMk/>
            <pc:sldMk cId="80439207" sldId="261"/>
            <ac:spMk id="74" creationId="{D8F3CA65-EA00-46B4-9616-39E6853F7BED}"/>
          </ac:spMkLst>
        </pc:spChg>
        <pc:spChg chg="add del">
          <ac:chgData name="Susan Tran" userId="0be4e699-b63b-45d2-bca9-d53eeb0f9f41" providerId="ADAL" clId="{7E11BA9E-CAFC-41AA-B226-6251C2A00392}" dt="2020-03-25T14:22:10.438" v="5669" actId="26606"/>
          <ac:spMkLst>
            <pc:docMk/>
            <pc:sldMk cId="80439207" sldId="261"/>
            <ac:spMk id="75" creationId="{08BE48F6-4887-4180-BF05-D9053DAAB1F3}"/>
          </ac:spMkLst>
        </pc:spChg>
        <pc:spChg chg="add del">
          <ac:chgData name="Susan Tran" userId="0be4e699-b63b-45d2-bca9-d53eeb0f9f41" providerId="ADAL" clId="{7E11BA9E-CAFC-41AA-B226-6251C2A00392}" dt="2020-03-25T14:22:10.438" v="5669" actId="26606"/>
          <ac:spMkLst>
            <pc:docMk/>
            <pc:sldMk cId="80439207" sldId="261"/>
            <ac:spMk id="76" creationId="{0666BADD-CE1D-452B-9799-4A35980C6512}"/>
          </ac:spMkLst>
        </pc:spChg>
        <pc:spChg chg="add del">
          <ac:chgData name="Susan Tran" userId="0be4e699-b63b-45d2-bca9-d53eeb0f9f41" providerId="ADAL" clId="{7E11BA9E-CAFC-41AA-B226-6251C2A00392}" dt="2020-03-25T05:45:58.982" v="1252" actId="26606"/>
          <ac:spMkLst>
            <pc:docMk/>
            <pc:sldMk cId="80439207" sldId="261"/>
            <ac:spMk id="77" creationId="{B81933D1-5615-42C7-9C0B-4EB7105CCE2D}"/>
          </ac:spMkLst>
        </pc:spChg>
        <pc:spChg chg="add del">
          <ac:chgData name="Susan Tran" userId="0be4e699-b63b-45d2-bca9-d53eeb0f9f41" providerId="ADAL" clId="{7E11BA9E-CAFC-41AA-B226-6251C2A00392}" dt="2020-03-25T05:45:58.982" v="1252" actId="26606"/>
          <ac:spMkLst>
            <pc:docMk/>
            <pc:sldMk cId="80439207" sldId="261"/>
            <ac:spMk id="79" creationId="{19C9EAEA-39D0-4B0E-A0EB-51E7B26740B1}"/>
          </ac:spMkLst>
        </pc:spChg>
        <pc:spChg chg="add">
          <ac:chgData name="Susan Tran" userId="0be4e699-b63b-45d2-bca9-d53eeb0f9f41" providerId="ADAL" clId="{7E11BA9E-CAFC-41AA-B226-6251C2A00392}" dt="2020-03-25T14:22:20.745" v="5677" actId="26606"/>
          <ac:spMkLst>
            <pc:docMk/>
            <pc:sldMk cId="80439207" sldId="261"/>
            <ac:spMk id="80" creationId="{8108D317-7CBD-4897-BD1F-959436D2A3BE}"/>
          </ac:spMkLst>
        </pc:spChg>
        <pc:spChg chg="add del">
          <ac:chgData name="Susan Tran" userId="0be4e699-b63b-45d2-bca9-d53eeb0f9f41" providerId="ADAL" clId="{7E11BA9E-CAFC-41AA-B226-6251C2A00392}" dt="2020-03-25T05:46:13.868" v="1254" actId="26606"/>
          <ac:spMkLst>
            <pc:docMk/>
            <pc:sldMk cId="80439207" sldId="261"/>
            <ac:spMk id="81" creationId="{8108D317-7CBD-4897-BD1F-959436D2A3BE}"/>
          </ac:spMkLst>
        </pc:spChg>
        <pc:spChg chg="add del">
          <ac:chgData name="Susan Tran" userId="0be4e699-b63b-45d2-bca9-d53eeb0f9f41" providerId="ADAL" clId="{7E11BA9E-CAFC-41AA-B226-6251C2A00392}" dt="2020-03-25T05:46:13.868" v="1254" actId="26606"/>
          <ac:spMkLst>
            <pc:docMk/>
            <pc:sldMk cId="80439207" sldId="261"/>
            <ac:spMk id="82" creationId="{D6297641-8B9F-4767-9606-8A11313227BF}"/>
          </ac:spMkLst>
        </pc:spChg>
        <pc:spChg chg="add del">
          <ac:chgData name="Susan Tran" userId="0be4e699-b63b-45d2-bca9-d53eeb0f9f41" providerId="ADAL" clId="{7E11BA9E-CAFC-41AA-B226-6251C2A00392}" dt="2020-03-25T14:22:10.438" v="5669" actId="26606"/>
          <ac:spMkLst>
            <pc:docMk/>
            <pc:sldMk cId="80439207" sldId="261"/>
            <ac:spMk id="83" creationId="{8E0E7CD9-1188-461C-BDBF-270689555D53}"/>
          </ac:spMkLst>
        </pc:spChg>
        <pc:spChg chg="add del">
          <ac:chgData name="Susan Tran" userId="0be4e699-b63b-45d2-bca9-d53eeb0f9f41" providerId="ADAL" clId="{7E11BA9E-CAFC-41AA-B226-6251C2A00392}" dt="2020-03-25T05:46:16.826" v="1256" actId="26606"/>
          <ac:spMkLst>
            <pc:docMk/>
            <pc:sldMk cId="80439207" sldId="261"/>
            <ac:spMk id="84" creationId="{E3B84B34-D587-4097-8D19-50D86EB960AE}"/>
          </ac:spMkLst>
        </pc:spChg>
        <pc:spChg chg="add del">
          <ac:chgData name="Susan Tran" userId="0be4e699-b63b-45d2-bca9-d53eeb0f9f41" providerId="ADAL" clId="{7E11BA9E-CAFC-41AA-B226-6251C2A00392}" dt="2020-03-25T05:46:16.826" v="1256" actId="26606"/>
          <ac:spMkLst>
            <pc:docMk/>
            <pc:sldMk cId="80439207" sldId="261"/>
            <ac:spMk id="85" creationId="{61DF0D52-C7EB-4160-AF4A-64FAD17F702E}"/>
          </ac:spMkLst>
        </pc:spChg>
        <pc:spChg chg="add del">
          <ac:chgData name="Susan Tran" userId="0be4e699-b63b-45d2-bca9-d53eeb0f9f41" providerId="ADAL" clId="{7E11BA9E-CAFC-41AA-B226-6251C2A00392}" dt="2020-03-25T05:46:16.826" v="1256" actId="26606"/>
          <ac:spMkLst>
            <pc:docMk/>
            <pc:sldMk cId="80439207" sldId="261"/>
            <ac:spMk id="86" creationId="{8CEBB63E-FF19-493F-9618-BFFB451DF4C5}"/>
          </ac:spMkLst>
        </pc:spChg>
        <pc:spChg chg="add del">
          <ac:chgData name="Susan Tran" userId="0be4e699-b63b-45d2-bca9-d53eeb0f9f41" providerId="ADAL" clId="{7E11BA9E-CAFC-41AA-B226-6251C2A00392}" dt="2020-03-25T14:22:10.438" v="5669" actId="26606"/>
          <ac:spMkLst>
            <pc:docMk/>
            <pc:sldMk cId="80439207" sldId="261"/>
            <ac:spMk id="87" creationId="{E2964BEE-AEA5-44FE-B1B3-E881CE9744CF}"/>
          </ac:spMkLst>
        </pc:spChg>
        <pc:spChg chg="add del">
          <ac:chgData name="Susan Tran" userId="0be4e699-b63b-45d2-bca9-d53eeb0f9f41" providerId="ADAL" clId="{7E11BA9E-CAFC-41AA-B226-6251C2A00392}" dt="2020-03-25T05:46:39.171" v="1274" actId="26606"/>
          <ac:spMkLst>
            <pc:docMk/>
            <pc:sldMk cId="80439207" sldId="261"/>
            <ac:spMk id="88" creationId="{CF62D2A7-8207-488C-9F46-316BA81A16C8}"/>
          </ac:spMkLst>
        </pc:spChg>
        <pc:spChg chg="add">
          <ac:chgData name="Susan Tran" userId="0be4e699-b63b-45d2-bca9-d53eeb0f9f41" providerId="ADAL" clId="{7E11BA9E-CAFC-41AA-B226-6251C2A00392}" dt="2020-03-25T14:22:20.745" v="5677" actId="26606"/>
          <ac:spMkLst>
            <pc:docMk/>
            <pc:sldMk cId="80439207" sldId="261"/>
            <ac:spMk id="89" creationId="{D6297641-8B9F-4767-9606-8A11313227BF}"/>
          </ac:spMkLst>
        </pc:spChg>
        <pc:spChg chg="add del">
          <ac:chgData name="Susan Tran" userId="0be4e699-b63b-45d2-bca9-d53eeb0f9f41" providerId="ADAL" clId="{7E11BA9E-CAFC-41AA-B226-6251C2A00392}" dt="2020-03-25T14:22:10.438" v="5669" actId="26606"/>
          <ac:spMkLst>
            <pc:docMk/>
            <pc:sldMk cId="80439207" sldId="261"/>
            <ac:spMk id="90" creationId="{24D2F742-54E7-4C62-98C5-F8990E2A017F}"/>
          </ac:spMkLst>
        </pc:spChg>
        <pc:spChg chg="add del">
          <ac:chgData name="Susan Tran" userId="0be4e699-b63b-45d2-bca9-d53eeb0f9f41" providerId="ADAL" clId="{7E11BA9E-CAFC-41AA-B226-6251C2A00392}" dt="2020-03-25T14:22:10.438" v="5669" actId="26606"/>
          <ac:spMkLst>
            <pc:docMk/>
            <pc:sldMk cId="80439207" sldId="261"/>
            <ac:spMk id="91" creationId="{A176DD56-124E-424A-869A-5281743F2D46}"/>
          </ac:spMkLst>
        </pc:spChg>
        <pc:spChg chg="add del">
          <ac:chgData name="Susan Tran" userId="0be4e699-b63b-45d2-bca9-d53eeb0f9f41" providerId="ADAL" clId="{7E11BA9E-CAFC-41AA-B226-6251C2A00392}" dt="2020-03-25T14:22:10.438" v="5669" actId="26606"/>
          <ac:spMkLst>
            <pc:docMk/>
            <pc:sldMk cId="80439207" sldId="261"/>
            <ac:spMk id="92" creationId="{237843AB-7560-4874-B085-DA05621444AA}"/>
          </ac:spMkLst>
        </pc:spChg>
        <pc:spChg chg="add del">
          <ac:chgData name="Susan Tran" userId="0be4e699-b63b-45d2-bca9-d53eeb0f9f41" providerId="ADAL" clId="{7E11BA9E-CAFC-41AA-B226-6251C2A00392}" dt="2020-03-25T05:46:30.640" v="1261" actId="26606"/>
          <ac:spMkLst>
            <pc:docMk/>
            <pc:sldMk cId="80439207" sldId="261"/>
            <ac:spMk id="93" creationId="{74886643-547B-492D-8E83-30656F734064}"/>
          </ac:spMkLst>
        </pc:spChg>
        <pc:spChg chg="add del">
          <ac:chgData name="Susan Tran" userId="0be4e699-b63b-45d2-bca9-d53eeb0f9f41" providerId="ADAL" clId="{7E11BA9E-CAFC-41AA-B226-6251C2A00392}" dt="2020-03-25T14:22:10.438" v="5669" actId="26606"/>
          <ac:spMkLst>
            <pc:docMk/>
            <pc:sldMk cId="80439207" sldId="261"/>
            <ac:spMk id="94" creationId="{2CBAC60D-34E7-4DE5-8839-42530E8A4E9A}"/>
          </ac:spMkLst>
        </pc:spChg>
        <pc:spChg chg="add del">
          <ac:chgData name="Susan Tran" userId="0be4e699-b63b-45d2-bca9-d53eeb0f9f41" providerId="ADAL" clId="{7E11BA9E-CAFC-41AA-B226-6251C2A00392}" dt="2020-03-25T05:46:30.640" v="1261" actId="26606"/>
          <ac:spMkLst>
            <pc:docMk/>
            <pc:sldMk cId="80439207" sldId="261"/>
            <ac:spMk id="95" creationId="{5707F116-8EC0-4822-9067-186AC8C96EB8}"/>
          </ac:spMkLst>
        </pc:spChg>
        <pc:spChg chg="add del">
          <ac:chgData name="Susan Tran" userId="0be4e699-b63b-45d2-bca9-d53eeb0f9f41" providerId="ADAL" clId="{7E11BA9E-CAFC-41AA-B226-6251C2A00392}" dt="2020-03-25T14:22:13.853" v="5672" actId="26606"/>
          <ac:spMkLst>
            <pc:docMk/>
            <pc:sldMk cId="80439207" sldId="261"/>
            <ac:spMk id="96" creationId="{46187E64-7A77-4D13-A5F4-9AEC282BBB9E}"/>
          </ac:spMkLst>
        </pc:spChg>
        <pc:spChg chg="add del">
          <ac:chgData name="Susan Tran" userId="0be4e699-b63b-45d2-bca9-d53eeb0f9f41" providerId="ADAL" clId="{7E11BA9E-CAFC-41AA-B226-6251C2A00392}" dt="2020-03-25T05:46:30.640" v="1261" actId="26606"/>
          <ac:spMkLst>
            <pc:docMk/>
            <pc:sldMk cId="80439207" sldId="261"/>
            <ac:spMk id="97" creationId="{49F1A7E4-819D-4D21-8E8B-32671A9F9853}"/>
          </ac:spMkLst>
        </pc:spChg>
        <pc:spChg chg="add del">
          <ac:chgData name="Susan Tran" userId="0be4e699-b63b-45d2-bca9-d53eeb0f9f41" providerId="ADAL" clId="{7E11BA9E-CAFC-41AA-B226-6251C2A00392}" dt="2020-03-25T14:22:13.853" v="5672" actId="26606"/>
          <ac:spMkLst>
            <pc:docMk/>
            <pc:sldMk cId="80439207" sldId="261"/>
            <ac:spMk id="98" creationId="{E2B33195-5BCA-4BB7-A82D-6739522687DD}"/>
          </ac:spMkLst>
        </pc:spChg>
        <pc:spChg chg="add del">
          <ac:chgData name="Susan Tran" userId="0be4e699-b63b-45d2-bca9-d53eeb0f9f41" providerId="ADAL" clId="{7E11BA9E-CAFC-41AA-B226-6251C2A00392}" dt="2020-03-25T05:46:37.092" v="1269" actId="26606"/>
          <ac:spMkLst>
            <pc:docMk/>
            <pc:sldMk cId="80439207" sldId="261"/>
            <ac:spMk id="100" creationId="{B81933D1-5615-42C7-9C0B-4EB7105CCE2D}"/>
          </ac:spMkLst>
        </pc:spChg>
        <pc:spChg chg="add del">
          <ac:chgData name="Susan Tran" userId="0be4e699-b63b-45d2-bca9-d53eeb0f9f41" providerId="ADAL" clId="{7E11BA9E-CAFC-41AA-B226-6251C2A00392}" dt="2020-03-25T05:46:35.201" v="1266" actId="26606"/>
          <ac:spMkLst>
            <pc:docMk/>
            <pc:sldMk cId="80439207" sldId="261"/>
            <ac:spMk id="101" creationId="{68F83AEE-44EB-41EB-8E79-4D5C9040117D}"/>
          </ac:spMkLst>
        </pc:spChg>
        <pc:spChg chg="add del">
          <ac:chgData name="Susan Tran" userId="0be4e699-b63b-45d2-bca9-d53eeb0f9f41" providerId="ADAL" clId="{7E11BA9E-CAFC-41AA-B226-6251C2A00392}" dt="2020-03-25T05:46:37.092" v="1269" actId="26606"/>
          <ac:spMkLst>
            <pc:docMk/>
            <pc:sldMk cId="80439207" sldId="261"/>
            <ac:spMk id="102" creationId="{19C9EAEA-39D0-4B0E-A0EB-51E7B26740B1}"/>
          </ac:spMkLst>
        </pc:spChg>
        <pc:spChg chg="add del">
          <ac:chgData name="Susan Tran" userId="0be4e699-b63b-45d2-bca9-d53eeb0f9f41" providerId="ADAL" clId="{7E11BA9E-CAFC-41AA-B226-6251C2A00392}" dt="2020-03-25T14:22:13.853" v="5672" actId="26606"/>
          <ac:spMkLst>
            <pc:docMk/>
            <pc:sldMk cId="80439207" sldId="261"/>
            <ac:spMk id="104" creationId="{CF8AD9F3-9AF6-494F-83A3-2F677563935C}"/>
          </ac:spMkLst>
        </pc:spChg>
        <pc:spChg chg="add del">
          <ac:chgData name="Susan Tran" userId="0be4e699-b63b-45d2-bca9-d53eeb0f9f41" providerId="ADAL" clId="{7E11BA9E-CAFC-41AA-B226-6251C2A00392}" dt="2020-03-25T05:46:35.201" v="1266" actId="26606"/>
          <ac:spMkLst>
            <pc:docMk/>
            <pc:sldMk cId="80439207" sldId="261"/>
            <ac:spMk id="105" creationId="{DAA6B357-A355-4674-B4E9-C0378611D3B6}"/>
          </ac:spMkLst>
        </pc:spChg>
        <pc:spChg chg="add del">
          <ac:chgData name="Susan Tran" userId="0be4e699-b63b-45d2-bca9-d53eeb0f9f41" providerId="ADAL" clId="{7E11BA9E-CAFC-41AA-B226-6251C2A00392}" dt="2020-03-25T14:22:13.853" v="5672" actId="26606"/>
          <ac:spMkLst>
            <pc:docMk/>
            <pc:sldMk cId="80439207" sldId="261"/>
            <ac:spMk id="106" creationId="{0DA5DB8B-7E5C-4ABC-8069-A9A8806F3976}"/>
          </ac:spMkLst>
        </pc:spChg>
        <pc:spChg chg="add del">
          <ac:chgData name="Susan Tran" userId="0be4e699-b63b-45d2-bca9-d53eeb0f9f41" providerId="ADAL" clId="{7E11BA9E-CAFC-41AA-B226-6251C2A00392}" dt="2020-03-25T05:46:30.640" v="1261" actId="26606"/>
          <ac:spMkLst>
            <pc:docMk/>
            <pc:sldMk cId="80439207" sldId="261"/>
            <ac:spMk id="107" creationId="{56AB08D7-F0FB-4965-B730-8B874214C283}"/>
          </ac:spMkLst>
        </pc:spChg>
        <pc:spChg chg="add del">
          <ac:chgData name="Susan Tran" userId="0be4e699-b63b-45d2-bca9-d53eeb0f9f41" providerId="ADAL" clId="{7E11BA9E-CAFC-41AA-B226-6251C2A00392}" dt="2020-03-25T14:22:16.926" v="5674" actId="26606"/>
          <ac:spMkLst>
            <pc:docMk/>
            <pc:sldMk cId="80439207" sldId="261"/>
            <ac:spMk id="108" creationId="{59A309A7-1751-4ABE-A3C1-EEC40366AD89}"/>
          </ac:spMkLst>
        </pc:spChg>
        <pc:spChg chg="add del">
          <ac:chgData name="Susan Tran" userId="0be4e699-b63b-45d2-bca9-d53eeb0f9f41" providerId="ADAL" clId="{7E11BA9E-CAFC-41AA-B226-6251C2A00392}" dt="2020-03-25T05:46:30.640" v="1261" actId="26606"/>
          <ac:spMkLst>
            <pc:docMk/>
            <pc:sldMk cId="80439207" sldId="261"/>
            <ac:spMk id="109" creationId="{148D9297-49FA-43ED-AC6B-E2F153B3A5A6}"/>
          </ac:spMkLst>
        </pc:spChg>
        <pc:spChg chg="add del">
          <ac:chgData name="Susan Tran" userId="0be4e699-b63b-45d2-bca9-d53eeb0f9f41" providerId="ADAL" clId="{7E11BA9E-CAFC-41AA-B226-6251C2A00392}" dt="2020-03-25T14:22:16.926" v="5674" actId="26606"/>
          <ac:spMkLst>
            <pc:docMk/>
            <pc:sldMk cId="80439207" sldId="261"/>
            <ac:spMk id="110" creationId="{967D8EB6-EAE1-4F9C-B398-83321E287204}"/>
          </ac:spMkLst>
        </pc:spChg>
        <pc:spChg chg="add del">
          <ac:chgData name="Susan Tran" userId="0be4e699-b63b-45d2-bca9-d53eeb0f9f41" providerId="ADAL" clId="{7E11BA9E-CAFC-41AA-B226-6251C2A00392}" dt="2020-03-25T05:46:30.640" v="1261" actId="26606"/>
          <ac:spMkLst>
            <pc:docMk/>
            <pc:sldMk cId="80439207" sldId="261"/>
            <ac:spMk id="111" creationId="{8D12E931-C1A9-4A7E-A98D-CCA7DC6AC093}"/>
          </ac:spMkLst>
        </pc:spChg>
        <pc:spChg chg="add">
          <ac:chgData name="Susan Tran" userId="0be4e699-b63b-45d2-bca9-d53eeb0f9f41" providerId="ADAL" clId="{7E11BA9E-CAFC-41AA-B226-6251C2A00392}" dt="2020-03-25T14:22:20.745" v="5677" actId="26606"/>
          <ac:spMkLst>
            <pc:docMk/>
            <pc:sldMk cId="80439207" sldId="261"/>
            <ac:spMk id="112" creationId="{D8F3CA65-EA00-46B4-9616-39E6853F7BED}"/>
          </ac:spMkLst>
        </pc:spChg>
        <pc:spChg chg="add del">
          <ac:chgData name="Susan Tran" userId="0be4e699-b63b-45d2-bca9-d53eeb0f9f41" providerId="ADAL" clId="{7E11BA9E-CAFC-41AA-B226-6251C2A00392}" dt="2020-03-25T05:46:30.640" v="1261" actId="26606"/>
          <ac:spMkLst>
            <pc:docMk/>
            <pc:sldMk cId="80439207" sldId="261"/>
            <ac:spMk id="113" creationId="{93727061-1ADF-421E-B715-7D4DE0B2EA29}"/>
          </ac:spMkLst>
        </pc:spChg>
        <pc:spChg chg="add del">
          <ac:chgData name="Susan Tran" userId="0be4e699-b63b-45d2-bca9-d53eeb0f9f41" providerId="ADAL" clId="{7E11BA9E-CAFC-41AA-B226-6251C2A00392}" dt="2020-03-25T05:46:32.999" v="1263" actId="26606"/>
          <ac:spMkLst>
            <pc:docMk/>
            <pc:sldMk cId="80439207" sldId="261"/>
            <ac:spMk id="115" creationId="{59A309A7-1751-4ABE-A3C1-EEC40366AD89}"/>
          </ac:spMkLst>
        </pc:spChg>
        <pc:spChg chg="add del">
          <ac:chgData name="Susan Tran" userId="0be4e699-b63b-45d2-bca9-d53eeb0f9f41" providerId="ADAL" clId="{7E11BA9E-CAFC-41AA-B226-6251C2A00392}" dt="2020-03-25T05:46:32.999" v="1263" actId="26606"/>
          <ac:spMkLst>
            <pc:docMk/>
            <pc:sldMk cId="80439207" sldId="261"/>
            <ac:spMk id="116" creationId="{967D8EB6-EAE1-4F9C-B398-83321E287204}"/>
          </ac:spMkLst>
        </pc:spChg>
        <pc:spChg chg="add del">
          <ac:chgData name="Susan Tran" userId="0be4e699-b63b-45d2-bca9-d53eeb0f9f41" providerId="ADAL" clId="{7E11BA9E-CAFC-41AA-B226-6251C2A00392}" dt="2020-03-25T05:46:35.201" v="1266" actId="26606"/>
          <ac:spMkLst>
            <pc:docMk/>
            <pc:sldMk cId="80439207" sldId="261"/>
            <ac:spMk id="118" creationId="{1150EA6C-1DF0-470B-86CD-997C5010BE84}"/>
          </ac:spMkLst>
        </pc:spChg>
        <pc:spChg chg="add del">
          <ac:chgData name="Susan Tran" userId="0be4e699-b63b-45d2-bca9-d53eeb0f9f41" providerId="ADAL" clId="{7E11BA9E-CAFC-41AA-B226-6251C2A00392}" dt="2020-03-25T05:46:35.201" v="1266" actId="26606"/>
          <ac:spMkLst>
            <pc:docMk/>
            <pc:sldMk cId="80439207" sldId="261"/>
            <ac:spMk id="122" creationId="{2C31F9B3-1C72-4450-83BA-8B825D6961E2}"/>
          </ac:spMkLst>
        </pc:spChg>
        <pc:spChg chg="add del">
          <ac:chgData name="Susan Tran" userId="0be4e699-b63b-45d2-bca9-d53eeb0f9f41" providerId="ADAL" clId="{7E11BA9E-CAFC-41AA-B226-6251C2A00392}" dt="2020-03-25T05:46:37.092" v="1269" actId="26606"/>
          <ac:spMkLst>
            <pc:docMk/>
            <pc:sldMk cId="80439207" sldId="261"/>
            <ac:spMk id="124" creationId="{20D5D19D-0789-4518-B5DC-D47ADF69D25A}"/>
          </ac:spMkLst>
        </pc:spChg>
        <pc:spChg chg="add del">
          <ac:chgData name="Susan Tran" userId="0be4e699-b63b-45d2-bca9-d53eeb0f9f41" providerId="ADAL" clId="{7E11BA9E-CAFC-41AA-B226-6251C2A00392}" dt="2020-03-25T05:46:37.846" v="1272" actId="26606"/>
          <ac:spMkLst>
            <pc:docMk/>
            <pc:sldMk cId="80439207" sldId="261"/>
            <ac:spMk id="128" creationId="{74886643-547B-492D-8E83-30656F734064}"/>
          </ac:spMkLst>
        </pc:spChg>
        <pc:spChg chg="add del">
          <ac:chgData name="Susan Tran" userId="0be4e699-b63b-45d2-bca9-d53eeb0f9f41" providerId="ADAL" clId="{7E11BA9E-CAFC-41AA-B226-6251C2A00392}" dt="2020-03-25T05:46:37.846" v="1272" actId="26606"/>
          <ac:spMkLst>
            <pc:docMk/>
            <pc:sldMk cId="80439207" sldId="261"/>
            <ac:spMk id="129" creationId="{5707F116-8EC0-4822-9067-186AC8C96EB8}"/>
          </ac:spMkLst>
        </pc:spChg>
        <pc:spChg chg="add del">
          <ac:chgData name="Susan Tran" userId="0be4e699-b63b-45d2-bca9-d53eeb0f9f41" providerId="ADAL" clId="{7E11BA9E-CAFC-41AA-B226-6251C2A00392}" dt="2020-03-25T05:46:37.846" v="1272" actId="26606"/>
          <ac:spMkLst>
            <pc:docMk/>
            <pc:sldMk cId="80439207" sldId="261"/>
            <ac:spMk id="130" creationId="{49F1A7E4-819D-4D21-8E8B-32671A9F9853}"/>
          </ac:spMkLst>
        </pc:spChg>
        <pc:spChg chg="add del">
          <ac:chgData name="Susan Tran" userId="0be4e699-b63b-45d2-bca9-d53eeb0f9f41" providerId="ADAL" clId="{7E11BA9E-CAFC-41AA-B226-6251C2A00392}" dt="2020-03-25T05:46:37.846" v="1272" actId="26606"/>
          <ac:spMkLst>
            <pc:docMk/>
            <pc:sldMk cId="80439207" sldId="261"/>
            <ac:spMk id="136" creationId="{56AB08D7-F0FB-4965-B730-8B874214C283}"/>
          </ac:spMkLst>
        </pc:spChg>
        <pc:spChg chg="add del">
          <ac:chgData name="Susan Tran" userId="0be4e699-b63b-45d2-bca9-d53eeb0f9f41" providerId="ADAL" clId="{7E11BA9E-CAFC-41AA-B226-6251C2A00392}" dt="2020-03-25T05:46:37.846" v="1272" actId="26606"/>
          <ac:spMkLst>
            <pc:docMk/>
            <pc:sldMk cId="80439207" sldId="261"/>
            <ac:spMk id="137" creationId="{148D9297-49FA-43ED-AC6B-E2F153B3A5A6}"/>
          </ac:spMkLst>
        </pc:spChg>
        <pc:spChg chg="add del">
          <ac:chgData name="Susan Tran" userId="0be4e699-b63b-45d2-bca9-d53eeb0f9f41" providerId="ADAL" clId="{7E11BA9E-CAFC-41AA-B226-6251C2A00392}" dt="2020-03-25T05:46:37.846" v="1272" actId="26606"/>
          <ac:spMkLst>
            <pc:docMk/>
            <pc:sldMk cId="80439207" sldId="261"/>
            <ac:spMk id="138" creationId="{8D12E931-C1A9-4A7E-A98D-CCA7DC6AC093}"/>
          </ac:spMkLst>
        </pc:spChg>
        <pc:spChg chg="add del">
          <ac:chgData name="Susan Tran" userId="0be4e699-b63b-45d2-bca9-d53eeb0f9f41" providerId="ADAL" clId="{7E11BA9E-CAFC-41AA-B226-6251C2A00392}" dt="2020-03-25T05:46:37.846" v="1272" actId="26606"/>
          <ac:spMkLst>
            <pc:docMk/>
            <pc:sldMk cId="80439207" sldId="261"/>
            <ac:spMk id="139" creationId="{93727061-1ADF-421E-B715-7D4DE0B2EA29}"/>
          </ac:spMkLst>
        </pc:spChg>
        <pc:grpChg chg="add del">
          <ac:chgData name="Susan Tran" userId="0be4e699-b63b-45d2-bca9-d53eeb0f9f41" providerId="ADAL" clId="{7E11BA9E-CAFC-41AA-B226-6251C2A00392}" dt="2020-03-25T05:36:49.667" v="837" actId="26606"/>
          <ac:grpSpMkLst>
            <pc:docMk/>
            <pc:sldMk cId="80439207" sldId="261"/>
            <ac:grpSpMk id="43" creationId="{C833A70A-9722-46F0-A5EB-C72F78747079}"/>
          </ac:grpSpMkLst>
        </pc:grpChg>
        <pc:grpChg chg="add del">
          <ac:chgData name="Susan Tran" userId="0be4e699-b63b-45d2-bca9-d53eeb0f9f41" providerId="ADAL" clId="{7E11BA9E-CAFC-41AA-B226-6251C2A00392}" dt="2020-03-25T05:36:55.560" v="841" actId="26606"/>
          <ac:grpSpMkLst>
            <pc:docMk/>
            <pc:sldMk cId="80439207" sldId="261"/>
            <ac:grpSpMk id="54" creationId="{C833A70A-9722-46F0-A5EB-C72F78747079}"/>
          </ac:grpSpMkLst>
        </pc:grpChg>
        <pc:grpChg chg="add del">
          <ac:chgData name="Susan Tran" userId="0be4e699-b63b-45d2-bca9-d53eeb0f9f41" providerId="ADAL" clId="{7E11BA9E-CAFC-41AA-B226-6251C2A00392}" dt="2020-03-25T05:45:58.982" v="1252" actId="26606"/>
          <ac:grpSpMkLst>
            <pc:docMk/>
            <pc:sldMk cId="80439207" sldId="261"/>
            <ac:grpSpMk id="72" creationId="{032D8612-31EB-44CF-A1D0-14FD4C705424}"/>
          </ac:grpSpMkLst>
        </pc:grpChg>
        <pc:grpChg chg="add del">
          <ac:chgData name="Susan Tran" userId="0be4e699-b63b-45d2-bca9-d53eeb0f9f41" providerId="ADAL" clId="{7E11BA9E-CAFC-41AA-B226-6251C2A00392}" dt="2020-03-25T14:22:10.438" v="5669" actId="26606"/>
          <ac:grpSpMkLst>
            <pc:docMk/>
            <pc:sldMk cId="80439207" sldId="261"/>
            <ac:grpSpMk id="78" creationId="{EBEF7C7E-C8A4-4DAA-881F-5EF4BE5AE207}"/>
          </ac:grpSpMkLst>
        </pc:grpChg>
        <pc:grpChg chg="add del">
          <ac:chgData name="Susan Tran" userId="0be4e699-b63b-45d2-bca9-d53eeb0f9f41" providerId="ADAL" clId="{7E11BA9E-CAFC-41AA-B226-6251C2A00392}" dt="2020-03-25T05:46:30.640" v="1261" actId="26606"/>
          <ac:grpSpMkLst>
            <pc:docMk/>
            <pc:sldMk cId="80439207" sldId="261"/>
            <ac:grpSpMk id="99" creationId="{4A0CBA31-096E-4091-9E61-2D558A509D81}"/>
          </ac:grpSpMkLst>
        </pc:grpChg>
        <pc:grpChg chg="add del">
          <ac:chgData name="Susan Tran" userId="0be4e699-b63b-45d2-bca9-d53eeb0f9f41" providerId="ADAL" clId="{7E11BA9E-CAFC-41AA-B226-6251C2A00392}" dt="2020-03-25T05:46:30.640" v="1261" actId="26606"/>
          <ac:grpSpMkLst>
            <pc:docMk/>
            <pc:sldMk cId="80439207" sldId="261"/>
            <ac:grpSpMk id="103" creationId="{7DCEF321-6D7A-4F12-9C40-45B5BCE69DAA}"/>
          </ac:grpSpMkLst>
        </pc:grpChg>
        <pc:grpChg chg="add del">
          <ac:chgData name="Susan Tran" userId="0be4e699-b63b-45d2-bca9-d53eeb0f9f41" providerId="ADAL" clId="{7E11BA9E-CAFC-41AA-B226-6251C2A00392}" dt="2020-03-25T05:46:35.201" v="1266" actId="26606"/>
          <ac:grpSpMkLst>
            <pc:docMk/>
            <pc:sldMk cId="80439207" sldId="261"/>
            <ac:grpSpMk id="119" creationId="{9C8EE7CA-2667-4595-9D9F-1312D8480136}"/>
          </ac:grpSpMkLst>
        </pc:grpChg>
        <pc:grpChg chg="add del">
          <ac:chgData name="Susan Tran" userId="0be4e699-b63b-45d2-bca9-d53eeb0f9f41" providerId="ADAL" clId="{7E11BA9E-CAFC-41AA-B226-6251C2A00392}" dt="2020-03-25T05:46:37.092" v="1269" actId="26606"/>
          <ac:grpSpMkLst>
            <pc:docMk/>
            <pc:sldMk cId="80439207" sldId="261"/>
            <ac:grpSpMk id="125" creationId="{032D8612-31EB-44CF-A1D0-14FD4C705424}"/>
          </ac:grpSpMkLst>
        </pc:grpChg>
        <pc:grpChg chg="add del">
          <ac:chgData name="Susan Tran" userId="0be4e699-b63b-45d2-bca9-d53eeb0f9f41" providerId="ADAL" clId="{7E11BA9E-CAFC-41AA-B226-6251C2A00392}" dt="2020-03-25T05:46:37.846" v="1272" actId="26606"/>
          <ac:grpSpMkLst>
            <pc:docMk/>
            <pc:sldMk cId="80439207" sldId="261"/>
            <ac:grpSpMk id="131" creationId="{4A0CBA31-096E-4091-9E61-2D558A509D81}"/>
          </ac:grpSpMkLst>
        </pc:grpChg>
        <pc:grpChg chg="add del">
          <ac:chgData name="Susan Tran" userId="0be4e699-b63b-45d2-bca9-d53eeb0f9f41" providerId="ADAL" clId="{7E11BA9E-CAFC-41AA-B226-6251C2A00392}" dt="2020-03-25T05:46:37.846" v="1272" actId="26606"/>
          <ac:grpSpMkLst>
            <pc:docMk/>
            <pc:sldMk cId="80439207" sldId="261"/>
            <ac:grpSpMk id="134" creationId="{7DCEF321-6D7A-4F12-9C40-45B5BCE69DAA}"/>
          </ac:grpSpMkLst>
        </pc:grpChg>
        <pc:picChg chg="add del">
          <ac:chgData name="Susan Tran" userId="0be4e699-b63b-45d2-bca9-d53eeb0f9f41" providerId="ADAL" clId="{7E11BA9E-CAFC-41AA-B226-6251C2A00392}" dt="2020-03-25T05:36:51.984" v="839" actId="26606"/>
          <ac:picMkLst>
            <pc:docMk/>
            <pc:sldMk cId="80439207" sldId="261"/>
            <ac:picMk id="48" creationId="{1EBADBCA-DA20-4279-93C6-011DEF18AA71}"/>
          </ac:picMkLst>
        </pc:picChg>
        <pc:picChg chg="add mod ord">
          <ac:chgData name="Susan Tran" userId="0be4e699-b63b-45d2-bca9-d53eeb0f9f41" providerId="ADAL" clId="{7E11BA9E-CAFC-41AA-B226-6251C2A00392}" dt="2020-03-25T14:22:20.745" v="5677" actId="26606"/>
          <ac:picMkLst>
            <pc:docMk/>
            <pc:sldMk cId="80439207" sldId="261"/>
            <ac:picMk id="57" creationId="{49CDFE0F-1B8E-4C06-8527-2DE0BE0A3B4E}"/>
          </ac:picMkLst>
        </pc:picChg>
        <pc:cxnChg chg="add del">
          <ac:chgData name="Susan Tran" userId="0be4e699-b63b-45d2-bca9-d53eeb0f9f41" providerId="ADAL" clId="{7E11BA9E-CAFC-41AA-B226-6251C2A00392}" dt="2020-03-25T05:36:24.399" v="833" actId="26606"/>
          <ac:cxnSpMkLst>
            <pc:docMk/>
            <pc:sldMk cId="80439207" sldId="261"/>
            <ac:cxnSpMk id="10" creationId="{2D72A2C9-F3CA-4216-8BAD-FA4C970C3C4E}"/>
          </ac:cxnSpMkLst>
        </pc:cxnChg>
      </pc:sldChg>
      <pc:sldChg chg="addSp delSp modSp add mod ord setBg">
        <pc:chgData name="Susan Tran" userId="0be4e699-b63b-45d2-bca9-d53eeb0f9f41" providerId="ADAL" clId="{7E11BA9E-CAFC-41AA-B226-6251C2A00392}" dt="2020-03-25T05:57:49.089" v="2710"/>
        <pc:sldMkLst>
          <pc:docMk/>
          <pc:sldMk cId="1893666685" sldId="262"/>
        </pc:sldMkLst>
        <pc:spChg chg="mod">
          <ac:chgData name="Susan Tran" userId="0be4e699-b63b-45d2-bca9-d53eeb0f9f41" providerId="ADAL" clId="{7E11BA9E-CAFC-41AA-B226-6251C2A00392}" dt="2020-03-25T05:56:18.198" v="2696" actId="20577"/>
          <ac:spMkLst>
            <pc:docMk/>
            <pc:sldMk cId="1893666685" sldId="262"/>
            <ac:spMk id="2" creationId="{E7561A54-EAB9-4EDD-8CF0-B14808EFF33E}"/>
          </ac:spMkLst>
        </pc:spChg>
        <pc:spChg chg="mod ord">
          <ac:chgData name="Susan Tran" userId="0be4e699-b63b-45d2-bca9-d53eeb0f9f41" providerId="ADAL" clId="{7E11BA9E-CAFC-41AA-B226-6251C2A00392}" dt="2020-03-25T05:56:04.530" v="2666" actId="20577"/>
          <ac:spMkLst>
            <pc:docMk/>
            <pc:sldMk cId="1893666685" sldId="262"/>
            <ac:spMk id="3" creationId="{282C67E8-BA97-478B-9423-102A8D6D9CD5}"/>
          </ac:spMkLst>
        </pc:spChg>
        <pc:spChg chg="add del">
          <ac:chgData name="Susan Tran" userId="0be4e699-b63b-45d2-bca9-d53eeb0f9f41" providerId="ADAL" clId="{7E11BA9E-CAFC-41AA-B226-6251C2A00392}" dt="2020-03-25T05:47:20.089" v="1278" actId="26606"/>
          <ac:spMkLst>
            <pc:docMk/>
            <pc:sldMk cId="1893666685" sldId="262"/>
            <ac:spMk id="9" creationId="{2B566528-1B12-4246-9431-5C2D7D081168}"/>
          </ac:spMkLst>
        </pc:spChg>
        <pc:spChg chg="add del">
          <ac:chgData name="Susan Tran" userId="0be4e699-b63b-45d2-bca9-d53eeb0f9f41" providerId="ADAL" clId="{7E11BA9E-CAFC-41AA-B226-6251C2A00392}" dt="2020-03-25T05:47:20.089" v="1278" actId="26606"/>
          <ac:spMkLst>
            <pc:docMk/>
            <pc:sldMk cId="1893666685" sldId="262"/>
            <ac:spMk id="11" creationId="{2E80C965-DB6D-4F81-9E9E-B027384D0BD6}"/>
          </ac:spMkLst>
        </pc:spChg>
        <pc:spChg chg="add del">
          <ac:chgData name="Susan Tran" userId="0be4e699-b63b-45d2-bca9-d53eeb0f9f41" providerId="ADAL" clId="{7E11BA9E-CAFC-41AA-B226-6251C2A00392}" dt="2020-03-25T05:47:20.089" v="1278" actId="26606"/>
          <ac:spMkLst>
            <pc:docMk/>
            <pc:sldMk cId="1893666685" sldId="262"/>
            <ac:spMk id="13" creationId="{A580F890-B085-4E95-96AA-55AEBEC5CE6E}"/>
          </ac:spMkLst>
        </pc:spChg>
        <pc:spChg chg="add del">
          <ac:chgData name="Susan Tran" userId="0be4e699-b63b-45d2-bca9-d53eeb0f9f41" providerId="ADAL" clId="{7E11BA9E-CAFC-41AA-B226-6251C2A00392}" dt="2020-03-25T05:47:20.089" v="1278" actId="26606"/>
          <ac:spMkLst>
            <pc:docMk/>
            <pc:sldMk cId="1893666685" sldId="262"/>
            <ac:spMk id="15" creationId="{D3F51FEB-38FB-4F6C-9F7B-2F2AFAB65463}"/>
          </ac:spMkLst>
        </pc:spChg>
        <pc:spChg chg="add del">
          <ac:chgData name="Susan Tran" userId="0be4e699-b63b-45d2-bca9-d53eeb0f9f41" providerId="ADAL" clId="{7E11BA9E-CAFC-41AA-B226-6251C2A00392}" dt="2020-03-25T05:47:20.089" v="1278" actId="26606"/>
          <ac:spMkLst>
            <pc:docMk/>
            <pc:sldMk cId="1893666685" sldId="262"/>
            <ac:spMk id="17" creationId="{1E547BA6-BAE0-43BB-A7CA-60F69CE252F0}"/>
          </ac:spMkLst>
        </pc:spChg>
        <pc:spChg chg="add del">
          <ac:chgData name="Susan Tran" userId="0be4e699-b63b-45d2-bca9-d53eeb0f9f41" providerId="ADAL" clId="{7E11BA9E-CAFC-41AA-B226-6251C2A00392}" dt="2020-03-25T05:47:24.265" v="1280" actId="26606"/>
          <ac:spMkLst>
            <pc:docMk/>
            <pc:sldMk cId="1893666685" sldId="262"/>
            <ac:spMk id="20" creationId="{73C994B4-9721-4148-9EEC-6793CECDE8DD}"/>
          </ac:spMkLst>
        </pc:spChg>
        <pc:spChg chg="add del">
          <ac:chgData name="Susan Tran" userId="0be4e699-b63b-45d2-bca9-d53eeb0f9f41" providerId="ADAL" clId="{7E11BA9E-CAFC-41AA-B226-6251C2A00392}" dt="2020-03-25T05:47:24.265" v="1280" actId="26606"/>
          <ac:spMkLst>
            <pc:docMk/>
            <pc:sldMk cId="1893666685" sldId="262"/>
            <ac:spMk id="21" creationId="{F9D95E49-763A-4886-B038-82F734740554}"/>
          </ac:spMkLst>
        </pc:spChg>
        <pc:spChg chg="add del">
          <ac:chgData name="Susan Tran" userId="0be4e699-b63b-45d2-bca9-d53eeb0f9f41" providerId="ADAL" clId="{7E11BA9E-CAFC-41AA-B226-6251C2A00392}" dt="2020-03-25T05:47:24.265" v="1280" actId="26606"/>
          <ac:spMkLst>
            <pc:docMk/>
            <pc:sldMk cId="1893666685" sldId="262"/>
            <ac:spMk id="22" creationId="{01697F4A-0E1E-4884-AA46-CC7353040737}"/>
          </ac:spMkLst>
        </pc:spChg>
        <pc:spChg chg="add del">
          <ac:chgData name="Susan Tran" userId="0be4e699-b63b-45d2-bca9-d53eeb0f9f41" providerId="ADAL" clId="{7E11BA9E-CAFC-41AA-B226-6251C2A00392}" dt="2020-03-25T05:47:24.265" v="1280" actId="26606"/>
          <ac:spMkLst>
            <pc:docMk/>
            <pc:sldMk cId="1893666685" sldId="262"/>
            <ac:spMk id="23" creationId="{CC9201A9-0BDD-4980-9442-7A5E65D8CD29}"/>
          </ac:spMkLst>
        </pc:spChg>
        <pc:spChg chg="add del">
          <ac:chgData name="Susan Tran" userId="0be4e699-b63b-45d2-bca9-d53eeb0f9f41" providerId="ADAL" clId="{7E11BA9E-CAFC-41AA-B226-6251C2A00392}" dt="2020-03-25T05:47:26.291" v="1282" actId="26606"/>
          <ac:spMkLst>
            <pc:docMk/>
            <pc:sldMk cId="1893666685" sldId="262"/>
            <ac:spMk id="26" creationId="{2B566528-1B12-4246-9431-5C2D7D081168}"/>
          </ac:spMkLst>
        </pc:spChg>
        <pc:spChg chg="add del">
          <ac:chgData name="Susan Tran" userId="0be4e699-b63b-45d2-bca9-d53eeb0f9f41" providerId="ADAL" clId="{7E11BA9E-CAFC-41AA-B226-6251C2A00392}" dt="2020-03-25T05:47:26.291" v="1282" actId="26606"/>
          <ac:spMkLst>
            <pc:docMk/>
            <pc:sldMk cId="1893666685" sldId="262"/>
            <ac:spMk id="27" creationId="{2E80C965-DB6D-4F81-9E9E-B027384D0BD6}"/>
          </ac:spMkLst>
        </pc:spChg>
        <pc:spChg chg="add del">
          <ac:chgData name="Susan Tran" userId="0be4e699-b63b-45d2-bca9-d53eeb0f9f41" providerId="ADAL" clId="{7E11BA9E-CAFC-41AA-B226-6251C2A00392}" dt="2020-03-25T05:47:26.291" v="1282" actId="26606"/>
          <ac:spMkLst>
            <pc:docMk/>
            <pc:sldMk cId="1893666685" sldId="262"/>
            <ac:spMk id="28" creationId="{A580F890-B085-4E95-96AA-55AEBEC5CE6E}"/>
          </ac:spMkLst>
        </pc:spChg>
        <pc:spChg chg="add del">
          <ac:chgData name="Susan Tran" userId="0be4e699-b63b-45d2-bca9-d53eeb0f9f41" providerId="ADAL" clId="{7E11BA9E-CAFC-41AA-B226-6251C2A00392}" dt="2020-03-25T05:47:26.291" v="1282" actId="26606"/>
          <ac:spMkLst>
            <pc:docMk/>
            <pc:sldMk cId="1893666685" sldId="262"/>
            <ac:spMk id="29" creationId="{D3F51FEB-38FB-4F6C-9F7B-2F2AFAB65463}"/>
          </ac:spMkLst>
        </pc:spChg>
        <pc:spChg chg="add del">
          <ac:chgData name="Susan Tran" userId="0be4e699-b63b-45d2-bca9-d53eeb0f9f41" providerId="ADAL" clId="{7E11BA9E-CAFC-41AA-B226-6251C2A00392}" dt="2020-03-25T05:47:26.291" v="1282" actId="26606"/>
          <ac:spMkLst>
            <pc:docMk/>
            <pc:sldMk cId="1893666685" sldId="262"/>
            <ac:spMk id="30" creationId="{1E547BA6-BAE0-43BB-A7CA-60F69CE252F0}"/>
          </ac:spMkLst>
        </pc:spChg>
        <pc:spChg chg="add del">
          <ac:chgData name="Susan Tran" userId="0be4e699-b63b-45d2-bca9-d53eeb0f9f41" providerId="ADAL" clId="{7E11BA9E-CAFC-41AA-B226-6251C2A00392}" dt="2020-03-25T05:47:27.857" v="1284" actId="26606"/>
          <ac:spMkLst>
            <pc:docMk/>
            <pc:sldMk cId="1893666685" sldId="262"/>
            <ac:spMk id="32" creationId="{201CC55D-ED54-4C5C-95E6-10947BD1103B}"/>
          </ac:spMkLst>
        </pc:spChg>
        <pc:spChg chg="add del">
          <ac:chgData name="Susan Tran" userId="0be4e699-b63b-45d2-bca9-d53eeb0f9f41" providerId="ADAL" clId="{7E11BA9E-CAFC-41AA-B226-6251C2A00392}" dt="2020-03-25T05:47:27.857" v="1284" actId="26606"/>
          <ac:spMkLst>
            <pc:docMk/>
            <pc:sldMk cId="1893666685" sldId="262"/>
            <ac:spMk id="35" creationId="{3873B707-463F-40B0-8227-E8CC6C67EB25}"/>
          </ac:spMkLst>
        </pc:spChg>
        <pc:spChg chg="add del">
          <ac:chgData name="Susan Tran" userId="0be4e699-b63b-45d2-bca9-d53eeb0f9f41" providerId="ADAL" clId="{7E11BA9E-CAFC-41AA-B226-6251C2A00392}" dt="2020-03-25T05:47:27.857" v="1284" actId="26606"/>
          <ac:spMkLst>
            <pc:docMk/>
            <pc:sldMk cId="1893666685" sldId="262"/>
            <ac:spMk id="36" creationId="{C13237C8-E62C-4F0D-A318-BD6FB6C2D138}"/>
          </ac:spMkLst>
        </pc:spChg>
        <pc:spChg chg="add del">
          <ac:chgData name="Susan Tran" userId="0be4e699-b63b-45d2-bca9-d53eeb0f9f41" providerId="ADAL" clId="{7E11BA9E-CAFC-41AA-B226-6251C2A00392}" dt="2020-03-25T05:47:27.857" v="1284" actId="26606"/>
          <ac:spMkLst>
            <pc:docMk/>
            <pc:sldMk cId="1893666685" sldId="262"/>
            <ac:spMk id="37" creationId="{19C9EAEA-39D0-4B0E-A0EB-51E7B26740B1}"/>
          </ac:spMkLst>
        </pc:spChg>
        <pc:spChg chg="add del">
          <ac:chgData name="Susan Tran" userId="0be4e699-b63b-45d2-bca9-d53eeb0f9f41" providerId="ADAL" clId="{7E11BA9E-CAFC-41AA-B226-6251C2A00392}" dt="2020-03-25T05:47:29.325" v="1286" actId="26606"/>
          <ac:spMkLst>
            <pc:docMk/>
            <pc:sldMk cId="1893666685" sldId="262"/>
            <ac:spMk id="39" creationId="{73C994B4-9721-4148-9EEC-6793CECDE8DD}"/>
          </ac:spMkLst>
        </pc:spChg>
        <pc:spChg chg="add del">
          <ac:chgData name="Susan Tran" userId="0be4e699-b63b-45d2-bca9-d53eeb0f9f41" providerId="ADAL" clId="{7E11BA9E-CAFC-41AA-B226-6251C2A00392}" dt="2020-03-25T05:47:29.325" v="1286" actId="26606"/>
          <ac:spMkLst>
            <pc:docMk/>
            <pc:sldMk cId="1893666685" sldId="262"/>
            <ac:spMk id="40" creationId="{F9D95E49-763A-4886-B038-82F734740554}"/>
          </ac:spMkLst>
        </pc:spChg>
        <pc:spChg chg="add del">
          <ac:chgData name="Susan Tran" userId="0be4e699-b63b-45d2-bca9-d53eeb0f9f41" providerId="ADAL" clId="{7E11BA9E-CAFC-41AA-B226-6251C2A00392}" dt="2020-03-25T05:47:29.325" v="1286" actId="26606"/>
          <ac:spMkLst>
            <pc:docMk/>
            <pc:sldMk cId="1893666685" sldId="262"/>
            <ac:spMk id="41" creationId="{01697F4A-0E1E-4884-AA46-CC7353040737}"/>
          </ac:spMkLst>
        </pc:spChg>
        <pc:spChg chg="add del">
          <ac:chgData name="Susan Tran" userId="0be4e699-b63b-45d2-bca9-d53eeb0f9f41" providerId="ADAL" clId="{7E11BA9E-CAFC-41AA-B226-6251C2A00392}" dt="2020-03-25T05:47:29.325" v="1286" actId="26606"/>
          <ac:spMkLst>
            <pc:docMk/>
            <pc:sldMk cId="1893666685" sldId="262"/>
            <ac:spMk id="42" creationId="{CC9201A9-0BDD-4980-9442-7A5E65D8CD29}"/>
          </ac:spMkLst>
        </pc:spChg>
        <pc:grpChg chg="add del">
          <ac:chgData name="Susan Tran" userId="0be4e699-b63b-45d2-bca9-d53eeb0f9f41" providerId="ADAL" clId="{7E11BA9E-CAFC-41AA-B226-6251C2A00392}" dt="2020-03-25T05:47:27.857" v="1284" actId="26606"/>
          <ac:grpSpMkLst>
            <pc:docMk/>
            <pc:sldMk cId="1893666685" sldId="262"/>
            <ac:grpSpMk id="33" creationId="{1DE889C7-FAD6-4397-98E2-05D503484459}"/>
          </ac:grpSpMkLst>
        </pc:grpChg>
        <pc:picChg chg="add del mod">
          <ac:chgData name="Susan Tran" userId="0be4e699-b63b-45d2-bca9-d53eeb0f9f41" providerId="ADAL" clId="{7E11BA9E-CAFC-41AA-B226-6251C2A00392}" dt="2020-03-25T05:47:33.561" v="1288"/>
          <ac:picMkLst>
            <pc:docMk/>
            <pc:sldMk cId="1893666685" sldId="262"/>
            <ac:picMk id="4" creationId="{7A2E531F-E967-4C86-A35D-796A45B3A612}"/>
          </ac:picMkLst>
        </pc:picChg>
        <pc:cxnChg chg="add del">
          <ac:chgData name="Susan Tran" userId="0be4e699-b63b-45d2-bca9-d53eeb0f9f41" providerId="ADAL" clId="{7E11BA9E-CAFC-41AA-B226-6251C2A00392}" dt="2020-03-25T05:47:24.265" v="1280" actId="26606"/>
          <ac:cxnSpMkLst>
            <pc:docMk/>
            <pc:sldMk cId="1893666685" sldId="262"/>
            <ac:cxnSpMk id="19" creationId="{25443840-A796-4C43-8DC1-1B738EFEC522}"/>
          </ac:cxnSpMkLst>
        </pc:cxnChg>
        <pc:cxnChg chg="add del">
          <ac:chgData name="Susan Tran" userId="0be4e699-b63b-45d2-bca9-d53eeb0f9f41" providerId="ADAL" clId="{7E11BA9E-CAFC-41AA-B226-6251C2A00392}" dt="2020-03-25T05:47:24.265" v="1280" actId="26606"/>
          <ac:cxnSpMkLst>
            <pc:docMk/>
            <pc:sldMk cId="1893666685" sldId="262"/>
            <ac:cxnSpMk id="24" creationId="{F085D7B9-E066-4923-8CB7-294BF306296A}"/>
          </ac:cxnSpMkLst>
        </pc:cxnChg>
        <pc:cxnChg chg="add del">
          <ac:chgData name="Susan Tran" userId="0be4e699-b63b-45d2-bca9-d53eeb0f9f41" providerId="ADAL" clId="{7E11BA9E-CAFC-41AA-B226-6251C2A00392}" dt="2020-03-25T05:47:29.325" v="1286" actId="26606"/>
          <ac:cxnSpMkLst>
            <pc:docMk/>
            <pc:sldMk cId="1893666685" sldId="262"/>
            <ac:cxnSpMk id="43" creationId="{F085D7B9-E066-4923-8CB7-294BF306296A}"/>
          </ac:cxnSpMkLst>
        </pc:cxnChg>
        <pc:cxnChg chg="add del">
          <ac:chgData name="Susan Tran" userId="0be4e699-b63b-45d2-bca9-d53eeb0f9f41" providerId="ADAL" clId="{7E11BA9E-CAFC-41AA-B226-6251C2A00392}" dt="2020-03-25T05:47:29.325" v="1286" actId="26606"/>
          <ac:cxnSpMkLst>
            <pc:docMk/>
            <pc:sldMk cId="1893666685" sldId="262"/>
            <ac:cxnSpMk id="44" creationId="{25443840-A796-4C43-8DC1-1B738EFEC522}"/>
          </ac:cxnSpMkLst>
        </pc:cxnChg>
      </pc:sldChg>
      <pc:sldChg chg="addSp delSp modSp add mod setBg">
        <pc:chgData name="Susan Tran" userId="0be4e699-b63b-45d2-bca9-d53eeb0f9f41" providerId="ADAL" clId="{7E11BA9E-CAFC-41AA-B226-6251C2A00392}" dt="2020-03-25T05:56:28.973" v="2698" actId="27636"/>
        <pc:sldMkLst>
          <pc:docMk/>
          <pc:sldMk cId="3135916581" sldId="263"/>
        </pc:sldMkLst>
        <pc:spChg chg="mod">
          <ac:chgData name="Susan Tran" userId="0be4e699-b63b-45d2-bca9-d53eeb0f9f41" providerId="ADAL" clId="{7E11BA9E-CAFC-41AA-B226-6251C2A00392}" dt="2020-03-25T05:54:03.148" v="2571" actId="26606"/>
          <ac:spMkLst>
            <pc:docMk/>
            <pc:sldMk cId="3135916581" sldId="263"/>
            <ac:spMk id="2" creationId="{9CD4D610-D8EC-4714-9246-3F08FC6C4495}"/>
          </ac:spMkLst>
        </pc:spChg>
        <pc:spChg chg="mod ord">
          <ac:chgData name="Susan Tran" userId="0be4e699-b63b-45d2-bca9-d53eeb0f9f41" providerId="ADAL" clId="{7E11BA9E-CAFC-41AA-B226-6251C2A00392}" dt="2020-03-25T05:56:28.973" v="2698" actId="27636"/>
          <ac:spMkLst>
            <pc:docMk/>
            <pc:sldMk cId="3135916581" sldId="263"/>
            <ac:spMk id="3" creationId="{37045367-6842-4DEF-B418-C967B4FE4956}"/>
          </ac:spMkLst>
        </pc:spChg>
        <pc:spChg chg="add del">
          <ac:chgData name="Susan Tran" userId="0be4e699-b63b-45d2-bca9-d53eeb0f9f41" providerId="ADAL" clId="{7E11BA9E-CAFC-41AA-B226-6251C2A00392}" dt="2020-03-25T05:53:52.876" v="2568" actId="26606"/>
          <ac:spMkLst>
            <pc:docMk/>
            <pc:sldMk cId="3135916581" sldId="263"/>
            <ac:spMk id="9" creationId="{8E20FA99-AAAC-4AF3-9FAE-707420324F1C}"/>
          </ac:spMkLst>
        </pc:spChg>
        <pc:spChg chg="add del">
          <ac:chgData name="Susan Tran" userId="0be4e699-b63b-45d2-bca9-d53eeb0f9f41" providerId="ADAL" clId="{7E11BA9E-CAFC-41AA-B226-6251C2A00392}" dt="2020-03-25T05:53:52.876" v="2568" actId="26606"/>
          <ac:spMkLst>
            <pc:docMk/>
            <pc:sldMk cId="3135916581" sldId="263"/>
            <ac:spMk id="11" creationId="{9573BE85-6043-4C3A-A7DD-483A0A5FB740}"/>
          </ac:spMkLst>
        </pc:spChg>
        <pc:spChg chg="add del">
          <ac:chgData name="Susan Tran" userId="0be4e699-b63b-45d2-bca9-d53eeb0f9f41" providerId="ADAL" clId="{7E11BA9E-CAFC-41AA-B226-6251C2A00392}" dt="2020-03-25T05:54:03.126" v="2570" actId="26606"/>
          <ac:spMkLst>
            <pc:docMk/>
            <pc:sldMk cId="3135916581" sldId="263"/>
            <ac:spMk id="13" creationId="{42663BD0-064C-40FC-A331-F49FCA9536AA}"/>
          </ac:spMkLst>
        </pc:spChg>
        <pc:spChg chg="add del">
          <ac:chgData name="Susan Tran" userId="0be4e699-b63b-45d2-bca9-d53eeb0f9f41" providerId="ADAL" clId="{7E11BA9E-CAFC-41AA-B226-6251C2A00392}" dt="2020-03-25T05:54:03.126" v="2570" actId="26606"/>
          <ac:spMkLst>
            <pc:docMk/>
            <pc:sldMk cId="3135916581" sldId="263"/>
            <ac:spMk id="14" creationId="{79477870-C64A-4E35-8F2F-05B7114F3C74}"/>
          </ac:spMkLst>
        </pc:spChg>
        <pc:spChg chg="add del">
          <ac:chgData name="Susan Tran" userId="0be4e699-b63b-45d2-bca9-d53eeb0f9f41" providerId="ADAL" clId="{7E11BA9E-CAFC-41AA-B226-6251C2A00392}" dt="2020-03-25T05:54:03.126" v="2570" actId="26606"/>
          <ac:spMkLst>
            <pc:docMk/>
            <pc:sldMk cId="3135916581" sldId="263"/>
            <ac:spMk id="15" creationId="{8AEA628B-C8FF-4D0B-B111-F101F580B15D}"/>
          </ac:spMkLst>
        </pc:spChg>
        <pc:spChg chg="add">
          <ac:chgData name="Susan Tran" userId="0be4e699-b63b-45d2-bca9-d53eeb0f9f41" providerId="ADAL" clId="{7E11BA9E-CAFC-41AA-B226-6251C2A00392}" dt="2020-03-25T05:54:03.148" v="2571" actId="26606"/>
          <ac:spMkLst>
            <pc:docMk/>
            <pc:sldMk cId="3135916581" sldId="263"/>
            <ac:spMk id="16" creationId="{D5B0017B-2ECA-49AF-B397-DC140825DF8D}"/>
          </ac:spMkLst>
        </pc:spChg>
        <pc:spChg chg="add">
          <ac:chgData name="Susan Tran" userId="0be4e699-b63b-45d2-bca9-d53eeb0f9f41" providerId="ADAL" clId="{7E11BA9E-CAFC-41AA-B226-6251C2A00392}" dt="2020-03-25T05:54:03.148" v="2571" actId="26606"/>
          <ac:spMkLst>
            <pc:docMk/>
            <pc:sldMk cId="3135916581" sldId="263"/>
            <ac:spMk id="17" creationId="{B0B8DCBA-FEED-46EF-A140-35B904015B49}"/>
          </ac:spMkLst>
        </pc:spChg>
        <pc:grpChg chg="add">
          <ac:chgData name="Susan Tran" userId="0be4e699-b63b-45d2-bca9-d53eeb0f9f41" providerId="ADAL" clId="{7E11BA9E-CAFC-41AA-B226-6251C2A00392}" dt="2020-03-25T05:54:03.148" v="2571" actId="26606"/>
          <ac:grpSpMkLst>
            <pc:docMk/>
            <pc:sldMk cId="3135916581" sldId="263"/>
            <ac:grpSpMk id="19" creationId="{AE1C45F0-260A-458C-96ED-C1F6D2151219}"/>
          </ac:grpSpMkLst>
        </pc:grpChg>
        <pc:picChg chg="add mod">
          <ac:chgData name="Susan Tran" userId="0be4e699-b63b-45d2-bca9-d53eeb0f9f41" providerId="ADAL" clId="{7E11BA9E-CAFC-41AA-B226-6251C2A00392}" dt="2020-03-25T05:54:03.148" v="2571" actId="26606"/>
          <ac:picMkLst>
            <pc:docMk/>
            <pc:sldMk cId="3135916581" sldId="263"/>
            <ac:picMk id="4" creationId="{7078D37A-F2A3-4171-B8F0-967907605691}"/>
          </ac:picMkLst>
        </pc:picChg>
        <pc:cxnChg chg="add">
          <ac:chgData name="Susan Tran" userId="0be4e699-b63b-45d2-bca9-d53eeb0f9f41" providerId="ADAL" clId="{7E11BA9E-CAFC-41AA-B226-6251C2A00392}" dt="2020-03-25T05:54:03.148" v="2571" actId="26606"/>
          <ac:cxnSpMkLst>
            <pc:docMk/>
            <pc:sldMk cId="3135916581" sldId="263"/>
            <ac:cxnSpMk id="18" creationId="{6CF1BAF6-AD41-4082-B212-8A1F9A2E8779}"/>
          </ac:cxnSpMkLst>
        </pc:cxnChg>
      </pc:sldChg>
      <pc:sldChg chg="addSp delSp modSp add mod ord setBg">
        <pc:chgData name="Susan Tran" userId="0be4e699-b63b-45d2-bca9-d53eeb0f9f41" providerId="ADAL" clId="{7E11BA9E-CAFC-41AA-B226-6251C2A00392}" dt="2020-03-25T05:58:14.184" v="2713"/>
        <pc:sldMkLst>
          <pc:docMk/>
          <pc:sldMk cId="47927848" sldId="264"/>
        </pc:sldMkLst>
        <pc:spChg chg="mod">
          <ac:chgData name="Susan Tran" userId="0be4e699-b63b-45d2-bca9-d53eeb0f9f41" providerId="ADAL" clId="{7E11BA9E-CAFC-41AA-B226-6251C2A00392}" dt="2020-03-25T05:57:14.570" v="2707" actId="26606"/>
          <ac:spMkLst>
            <pc:docMk/>
            <pc:sldMk cId="47927848" sldId="264"/>
            <ac:spMk id="2" creationId="{9E20EDDD-85DA-40B8-AB4D-0076D0F12A3E}"/>
          </ac:spMkLst>
        </pc:spChg>
        <pc:spChg chg="mod">
          <ac:chgData name="Susan Tran" userId="0be4e699-b63b-45d2-bca9-d53eeb0f9f41" providerId="ADAL" clId="{7E11BA9E-CAFC-41AA-B226-6251C2A00392}" dt="2020-03-25T05:57:14.570" v="2707" actId="26606"/>
          <ac:spMkLst>
            <pc:docMk/>
            <pc:sldMk cId="47927848" sldId="264"/>
            <ac:spMk id="3" creationId="{4F0635C5-7B7A-4131-8466-CF218FC69470}"/>
          </ac:spMkLst>
        </pc:spChg>
        <pc:spChg chg="add del">
          <ac:chgData name="Susan Tran" userId="0be4e699-b63b-45d2-bca9-d53eeb0f9f41" providerId="ADAL" clId="{7E11BA9E-CAFC-41AA-B226-6251C2A00392}" dt="2020-03-25T05:57:14.554" v="2706" actId="26606"/>
          <ac:spMkLst>
            <pc:docMk/>
            <pc:sldMk cId="47927848" sldId="264"/>
            <ac:spMk id="8" creationId="{7515D20E-1AB7-4E74-9236-2B72B63D60B6}"/>
          </ac:spMkLst>
        </pc:spChg>
        <pc:spChg chg="add">
          <ac:chgData name="Susan Tran" userId="0be4e699-b63b-45d2-bca9-d53eeb0f9f41" providerId="ADAL" clId="{7E11BA9E-CAFC-41AA-B226-6251C2A00392}" dt="2020-03-25T05:57:14.570" v="2707" actId="26606"/>
          <ac:spMkLst>
            <pc:docMk/>
            <pc:sldMk cId="47927848" sldId="264"/>
            <ac:spMk id="12" creationId="{851012D1-8033-40B1-9EC0-91390FFC7403}"/>
          </ac:spMkLst>
        </pc:spChg>
        <pc:spChg chg="add">
          <ac:chgData name="Susan Tran" userId="0be4e699-b63b-45d2-bca9-d53eeb0f9f41" providerId="ADAL" clId="{7E11BA9E-CAFC-41AA-B226-6251C2A00392}" dt="2020-03-25T05:57:14.570" v="2707" actId="26606"/>
          <ac:spMkLst>
            <pc:docMk/>
            <pc:sldMk cId="47927848" sldId="264"/>
            <ac:spMk id="14" creationId="{2E80C965-DB6D-4F81-9E9E-B027384D0BD6}"/>
          </ac:spMkLst>
        </pc:spChg>
        <pc:spChg chg="add del">
          <ac:chgData name="Susan Tran" userId="0be4e699-b63b-45d2-bca9-d53eeb0f9f41" providerId="ADAL" clId="{7E11BA9E-CAFC-41AA-B226-6251C2A00392}" dt="2020-03-25T05:57:14.554" v="2706" actId="26606"/>
          <ac:spMkLst>
            <pc:docMk/>
            <pc:sldMk cId="47927848" sldId="264"/>
            <ac:spMk id="15" creationId="{3873B707-463F-40B0-8227-E8CC6C67EB25}"/>
          </ac:spMkLst>
        </pc:spChg>
        <pc:spChg chg="add">
          <ac:chgData name="Susan Tran" userId="0be4e699-b63b-45d2-bca9-d53eeb0f9f41" providerId="ADAL" clId="{7E11BA9E-CAFC-41AA-B226-6251C2A00392}" dt="2020-03-25T05:57:14.570" v="2707" actId="26606"/>
          <ac:spMkLst>
            <pc:docMk/>
            <pc:sldMk cId="47927848" sldId="264"/>
            <ac:spMk id="16" creationId="{D291F021-C45C-4D44-A2B8-A789E386CC42}"/>
          </ac:spMkLst>
        </pc:spChg>
        <pc:spChg chg="add del">
          <ac:chgData name="Susan Tran" userId="0be4e699-b63b-45d2-bca9-d53eeb0f9f41" providerId="ADAL" clId="{7E11BA9E-CAFC-41AA-B226-6251C2A00392}" dt="2020-03-25T05:57:14.554" v="2706" actId="26606"/>
          <ac:spMkLst>
            <pc:docMk/>
            <pc:sldMk cId="47927848" sldId="264"/>
            <ac:spMk id="17" creationId="{19C9EAEA-39D0-4B0E-A0EB-51E7B26740B1}"/>
          </ac:spMkLst>
        </pc:spChg>
        <pc:spChg chg="add">
          <ac:chgData name="Susan Tran" userId="0be4e699-b63b-45d2-bca9-d53eeb0f9f41" providerId="ADAL" clId="{7E11BA9E-CAFC-41AA-B226-6251C2A00392}" dt="2020-03-25T05:57:14.570" v="2707" actId="26606"/>
          <ac:spMkLst>
            <pc:docMk/>
            <pc:sldMk cId="47927848" sldId="264"/>
            <ac:spMk id="19" creationId="{9A297797-5C89-4791-8204-AB071FA1FBCA}"/>
          </ac:spMkLst>
        </pc:spChg>
        <pc:spChg chg="add">
          <ac:chgData name="Susan Tran" userId="0be4e699-b63b-45d2-bca9-d53eeb0f9f41" providerId="ADAL" clId="{7E11BA9E-CAFC-41AA-B226-6251C2A00392}" dt="2020-03-25T05:57:14.570" v="2707" actId="26606"/>
          <ac:spMkLst>
            <pc:docMk/>
            <pc:sldMk cId="47927848" sldId="264"/>
            <ac:spMk id="20" creationId="{569BBA9B-8F4E-4D2B-BEFA-41A475443377}"/>
          </ac:spMkLst>
        </pc:spChg>
        <pc:grpChg chg="add del">
          <ac:chgData name="Susan Tran" userId="0be4e699-b63b-45d2-bca9-d53eeb0f9f41" providerId="ADAL" clId="{7E11BA9E-CAFC-41AA-B226-6251C2A00392}" dt="2020-03-25T05:57:14.554" v="2706" actId="26606"/>
          <ac:grpSpMkLst>
            <pc:docMk/>
            <pc:sldMk cId="47927848" sldId="264"/>
            <ac:grpSpMk id="10" creationId="{032D8612-31EB-44CF-A1D0-14FD4C705424}"/>
          </ac:grpSpMkLst>
        </pc:grpChg>
        <pc:picChg chg="add">
          <ac:chgData name="Susan Tran" userId="0be4e699-b63b-45d2-bca9-d53eeb0f9f41" providerId="ADAL" clId="{7E11BA9E-CAFC-41AA-B226-6251C2A00392}" dt="2020-03-25T05:57:35.007" v="2709"/>
          <ac:picMkLst>
            <pc:docMk/>
            <pc:sldMk cId="47927848" sldId="264"/>
            <ac:picMk id="18" creationId="{40340B80-FE94-4E31-817A-EC7E4EAEDAF6}"/>
          </ac:picMkLst>
        </pc:picChg>
      </pc:sldChg>
      <pc:sldChg chg="addSp modSp add">
        <pc:chgData name="Susan Tran" userId="0be4e699-b63b-45d2-bca9-d53eeb0f9f41" providerId="ADAL" clId="{7E11BA9E-CAFC-41AA-B226-6251C2A00392}" dt="2020-03-25T14:00:06.244" v="4622" actId="20577"/>
        <pc:sldMkLst>
          <pc:docMk/>
          <pc:sldMk cId="4233151183" sldId="265"/>
        </pc:sldMkLst>
        <pc:spChg chg="mod">
          <ac:chgData name="Susan Tran" userId="0be4e699-b63b-45d2-bca9-d53eeb0f9f41" providerId="ADAL" clId="{7E11BA9E-CAFC-41AA-B226-6251C2A00392}" dt="2020-03-25T06:41:20.798" v="2738" actId="20577"/>
          <ac:spMkLst>
            <pc:docMk/>
            <pc:sldMk cId="4233151183" sldId="265"/>
            <ac:spMk id="2" creationId="{03103928-8A06-4B94-A335-185E0316E0F9}"/>
          </ac:spMkLst>
        </pc:spChg>
        <pc:spChg chg="mod">
          <ac:chgData name="Susan Tran" userId="0be4e699-b63b-45d2-bca9-d53eeb0f9f41" providerId="ADAL" clId="{7E11BA9E-CAFC-41AA-B226-6251C2A00392}" dt="2020-03-25T14:00:06.244" v="4622" actId="20577"/>
          <ac:spMkLst>
            <pc:docMk/>
            <pc:sldMk cId="4233151183" sldId="265"/>
            <ac:spMk id="3" creationId="{49BEDE7F-84AA-4FAE-8C7A-5B2EA0E37B0D}"/>
          </ac:spMkLst>
        </pc:spChg>
        <pc:picChg chg="add mod">
          <ac:chgData name="Susan Tran" userId="0be4e699-b63b-45d2-bca9-d53eeb0f9f41" providerId="ADAL" clId="{7E11BA9E-CAFC-41AA-B226-6251C2A00392}" dt="2020-03-25T13:58:29.690" v="4298" actId="1076"/>
          <ac:picMkLst>
            <pc:docMk/>
            <pc:sldMk cId="4233151183" sldId="265"/>
            <ac:picMk id="4" creationId="{04410C70-80BE-4D9A-8D05-A0456EF1B3F0}"/>
          </ac:picMkLst>
        </pc:picChg>
      </pc:sldChg>
      <pc:sldChg chg="delSp modSp add delDesignElem">
        <pc:chgData name="Susan Tran" userId="0be4e699-b63b-45d2-bca9-d53eeb0f9f41" providerId="ADAL" clId="{7E11BA9E-CAFC-41AA-B226-6251C2A00392}" dt="2020-03-25T06:46:37.895" v="3350" actId="14100"/>
        <pc:sldMkLst>
          <pc:docMk/>
          <pc:sldMk cId="1068000894" sldId="295"/>
        </pc:sldMkLst>
        <pc:spChg chg="mod">
          <ac:chgData name="Susan Tran" userId="0be4e699-b63b-45d2-bca9-d53eeb0f9f41" providerId="ADAL" clId="{7E11BA9E-CAFC-41AA-B226-6251C2A00392}" dt="2020-03-25T06:46:37.895" v="3350" actId="14100"/>
          <ac:spMkLst>
            <pc:docMk/>
            <pc:sldMk cId="1068000894" sldId="295"/>
            <ac:spMk id="7" creationId="{85E0F089-9F20-4295-82A3-F341E864F7DC}"/>
          </ac:spMkLst>
        </pc:spChg>
        <pc:spChg chg="del">
          <ac:chgData name="Susan Tran" userId="0be4e699-b63b-45d2-bca9-d53eeb0f9f41" providerId="ADAL" clId="{7E11BA9E-CAFC-41AA-B226-6251C2A00392}" dt="2020-03-25T06:46:14.533" v="3315"/>
          <ac:spMkLst>
            <pc:docMk/>
            <pc:sldMk cId="1068000894" sldId="295"/>
            <ac:spMk id="25" creationId="{4CEAF602-346E-4A18-BDCE-F489E035CFF7}"/>
          </ac:spMkLst>
        </pc:spChg>
        <pc:spChg chg="del">
          <ac:chgData name="Susan Tran" userId="0be4e699-b63b-45d2-bca9-d53eeb0f9f41" providerId="ADAL" clId="{7E11BA9E-CAFC-41AA-B226-6251C2A00392}" dt="2020-03-25T06:46:14.533" v="3315"/>
          <ac:spMkLst>
            <pc:docMk/>
            <pc:sldMk cId="1068000894" sldId="295"/>
            <ac:spMk id="26" creationId="{F74A1337-596D-453E-B873-BCF1760EE8DE}"/>
          </ac:spMkLst>
        </pc:spChg>
      </pc:sldChg>
      <pc:sldChg chg="addSp add">
        <pc:chgData name="Susan Tran" userId="0be4e699-b63b-45d2-bca9-d53eeb0f9f41" providerId="ADAL" clId="{7E11BA9E-CAFC-41AA-B226-6251C2A00392}" dt="2020-03-25T14:00:16.174" v="4623"/>
        <pc:sldMkLst>
          <pc:docMk/>
          <pc:sldMk cId="1542701257" sldId="374"/>
        </pc:sldMkLst>
        <pc:picChg chg="add">
          <ac:chgData name="Susan Tran" userId="0be4e699-b63b-45d2-bca9-d53eeb0f9f41" providerId="ADAL" clId="{7E11BA9E-CAFC-41AA-B226-6251C2A00392}" dt="2020-03-25T14:00:16.174" v="4623"/>
          <ac:picMkLst>
            <pc:docMk/>
            <pc:sldMk cId="1542701257" sldId="374"/>
            <ac:picMk id="29" creationId="{7ADD6AE3-FEA9-436A-8A6C-C53063F1DFAD}"/>
          </ac:picMkLst>
        </pc:picChg>
      </pc:sldChg>
      <pc:sldChg chg="add del">
        <pc:chgData name="Susan Tran" userId="0be4e699-b63b-45d2-bca9-d53eeb0f9f41" providerId="ADAL" clId="{7E11BA9E-CAFC-41AA-B226-6251C2A00392}" dt="2020-03-25T06:45:42.956" v="3312" actId="2696"/>
        <pc:sldMkLst>
          <pc:docMk/>
          <pc:sldMk cId="1613315316" sldId="381"/>
        </pc:sldMkLst>
      </pc:sldChg>
      <pc:sldChg chg="add ord">
        <pc:chgData name="Susan Tran" userId="0be4e699-b63b-45d2-bca9-d53eeb0f9f41" providerId="ADAL" clId="{7E11BA9E-CAFC-41AA-B226-6251C2A00392}" dt="2020-03-25T13:38:37.519" v="3352"/>
        <pc:sldMkLst>
          <pc:docMk/>
          <pc:sldMk cId="139726586" sldId="458"/>
        </pc:sldMkLst>
      </pc:sldChg>
      <pc:sldChg chg="addSp delSp modSp add mod setBg">
        <pc:chgData name="Susan Tran" userId="0be4e699-b63b-45d2-bca9-d53eeb0f9f41" providerId="ADAL" clId="{7E11BA9E-CAFC-41AA-B226-6251C2A00392}" dt="2020-03-25T14:09:52.697" v="5191" actId="26606"/>
        <pc:sldMkLst>
          <pc:docMk/>
          <pc:sldMk cId="1055830243" sldId="459"/>
        </pc:sldMkLst>
        <pc:spChg chg="mod">
          <ac:chgData name="Susan Tran" userId="0be4e699-b63b-45d2-bca9-d53eeb0f9f41" providerId="ADAL" clId="{7E11BA9E-CAFC-41AA-B226-6251C2A00392}" dt="2020-03-25T14:09:52.697" v="5191" actId="26606"/>
          <ac:spMkLst>
            <pc:docMk/>
            <pc:sldMk cId="1055830243" sldId="459"/>
            <ac:spMk id="2" creationId="{4D2A6FF5-6855-4B9C-A7BD-04D80AED7982}"/>
          </ac:spMkLst>
        </pc:spChg>
        <pc:spChg chg="del mod">
          <ac:chgData name="Susan Tran" userId="0be4e699-b63b-45d2-bca9-d53eeb0f9f41" providerId="ADAL" clId="{7E11BA9E-CAFC-41AA-B226-6251C2A00392}" dt="2020-03-25T13:39:56.727" v="3354" actId="478"/>
          <ac:spMkLst>
            <pc:docMk/>
            <pc:sldMk cId="1055830243" sldId="459"/>
            <ac:spMk id="3" creationId="{BA72920C-3B43-46AD-A912-06D5A0594946}"/>
          </ac:spMkLst>
        </pc:spChg>
        <pc:spChg chg="add mod">
          <ac:chgData name="Susan Tran" userId="0be4e699-b63b-45d2-bca9-d53eeb0f9f41" providerId="ADAL" clId="{7E11BA9E-CAFC-41AA-B226-6251C2A00392}" dt="2020-03-25T14:09:52.697" v="5191" actId="26606"/>
          <ac:spMkLst>
            <pc:docMk/>
            <pc:sldMk cId="1055830243" sldId="459"/>
            <ac:spMk id="6" creationId="{0D83399D-0029-435E-A251-0F835AC201C0}"/>
          </ac:spMkLst>
        </pc:spChg>
        <pc:spChg chg="add del">
          <ac:chgData name="Susan Tran" userId="0be4e699-b63b-45d2-bca9-d53eeb0f9f41" providerId="ADAL" clId="{7E11BA9E-CAFC-41AA-B226-6251C2A00392}" dt="2020-03-25T14:09:41.726" v="5189" actId="26606"/>
          <ac:spMkLst>
            <pc:docMk/>
            <pc:sldMk cId="1055830243" sldId="459"/>
            <ac:spMk id="11" creationId="{058A14AF-9FB5-4CC7-BA35-E8E85D3EDF0E}"/>
          </ac:spMkLst>
        </pc:spChg>
        <pc:spChg chg="add del">
          <ac:chgData name="Susan Tran" userId="0be4e699-b63b-45d2-bca9-d53eeb0f9f41" providerId="ADAL" clId="{7E11BA9E-CAFC-41AA-B226-6251C2A00392}" dt="2020-03-25T14:09:41.726" v="5189" actId="26606"/>
          <ac:spMkLst>
            <pc:docMk/>
            <pc:sldMk cId="1055830243" sldId="459"/>
            <ac:spMk id="13" creationId="{3A9A4357-BD1D-4622-A4FE-766E6AB8DE84}"/>
          </ac:spMkLst>
        </pc:spChg>
        <pc:spChg chg="add del">
          <ac:chgData name="Susan Tran" userId="0be4e699-b63b-45d2-bca9-d53eeb0f9f41" providerId="ADAL" clId="{7E11BA9E-CAFC-41AA-B226-6251C2A00392}" dt="2020-03-25T14:09:41.726" v="5189" actId="26606"/>
          <ac:spMkLst>
            <pc:docMk/>
            <pc:sldMk cId="1055830243" sldId="459"/>
            <ac:spMk id="15" creationId="{E659831F-0D9A-4C63-9EBB-8435B85A440F}"/>
          </ac:spMkLst>
        </pc:spChg>
        <pc:spChg chg="add del">
          <ac:chgData name="Susan Tran" userId="0be4e699-b63b-45d2-bca9-d53eeb0f9f41" providerId="ADAL" clId="{7E11BA9E-CAFC-41AA-B226-6251C2A00392}" dt="2020-03-25T14:09:41.726" v="5189" actId="26606"/>
          <ac:spMkLst>
            <pc:docMk/>
            <pc:sldMk cId="1055830243" sldId="459"/>
            <ac:spMk id="17" creationId="{E6995CE5-F890-4ABA-82A2-26507CE8D2A3}"/>
          </ac:spMkLst>
        </pc:spChg>
        <pc:spChg chg="add del">
          <ac:chgData name="Susan Tran" userId="0be4e699-b63b-45d2-bca9-d53eeb0f9f41" providerId="ADAL" clId="{7E11BA9E-CAFC-41AA-B226-6251C2A00392}" dt="2020-03-25T14:09:52.697" v="5191" actId="26606"/>
          <ac:spMkLst>
            <pc:docMk/>
            <pc:sldMk cId="1055830243" sldId="459"/>
            <ac:spMk id="19" creationId="{058A14AF-9FB5-4CC7-BA35-E8E85D3EDF0E}"/>
          </ac:spMkLst>
        </pc:spChg>
        <pc:spChg chg="add del">
          <ac:chgData name="Susan Tran" userId="0be4e699-b63b-45d2-bca9-d53eeb0f9f41" providerId="ADAL" clId="{7E11BA9E-CAFC-41AA-B226-6251C2A00392}" dt="2020-03-25T14:09:52.697" v="5191" actId="26606"/>
          <ac:spMkLst>
            <pc:docMk/>
            <pc:sldMk cId="1055830243" sldId="459"/>
            <ac:spMk id="20" creationId="{3A9A4357-BD1D-4622-A4FE-766E6AB8DE84}"/>
          </ac:spMkLst>
        </pc:spChg>
        <pc:spChg chg="add del">
          <ac:chgData name="Susan Tran" userId="0be4e699-b63b-45d2-bca9-d53eeb0f9f41" providerId="ADAL" clId="{7E11BA9E-CAFC-41AA-B226-6251C2A00392}" dt="2020-03-25T14:09:52.697" v="5191" actId="26606"/>
          <ac:spMkLst>
            <pc:docMk/>
            <pc:sldMk cId="1055830243" sldId="459"/>
            <ac:spMk id="21" creationId="{E659831F-0D9A-4C63-9EBB-8435B85A440F}"/>
          </ac:spMkLst>
        </pc:spChg>
        <pc:spChg chg="add del">
          <ac:chgData name="Susan Tran" userId="0be4e699-b63b-45d2-bca9-d53eeb0f9f41" providerId="ADAL" clId="{7E11BA9E-CAFC-41AA-B226-6251C2A00392}" dt="2020-03-25T14:09:52.697" v="5191" actId="26606"/>
          <ac:spMkLst>
            <pc:docMk/>
            <pc:sldMk cId="1055830243" sldId="459"/>
            <ac:spMk id="22" creationId="{E6995CE5-F890-4ABA-82A2-26507CE8D2A3}"/>
          </ac:spMkLst>
        </pc:spChg>
        <pc:graphicFrameChg chg="add del mod modGraphic">
          <ac:chgData name="Susan Tran" userId="0be4e699-b63b-45d2-bca9-d53eeb0f9f41" providerId="ADAL" clId="{7E11BA9E-CAFC-41AA-B226-6251C2A00392}" dt="2020-03-25T13:42:34.652" v="3431" actId="478"/>
          <ac:graphicFrameMkLst>
            <pc:docMk/>
            <pc:sldMk cId="1055830243" sldId="459"/>
            <ac:graphicFrameMk id="4" creationId="{9B64B977-DA08-48BD-BBD8-693BB0A8396F}"/>
          </ac:graphicFrameMkLst>
        </pc:graphicFrameChg>
        <pc:graphicFrameChg chg="add mod ord modGraphic">
          <ac:chgData name="Susan Tran" userId="0be4e699-b63b-45d2-bca9-d53eeb0f9f41" providerId="ADAL" clId="{7E11BA9E-CAFC-41AA-B226-6251C2A00392}" dt="2020-03-25T14:09:52.697" v="5191" actId="26606"/>
          <ac:graphicFrameMkLst>
            <pc:docMk/>
            <pc:sldMk cId="1055830243" sldId="459"/>
            <ac:graphicFrameMk id="5" creationId="{19D788F8-2034-4CC6-801B-3A172D8AEBE9}"/>
          </ac:graphicFrameMkLst>
        </pc:graphicFrameChg>
      </pc:sldChg>
      <pc:sldChg chg="add del">
        <pc:chgData name="Susan Tran" userId="0be4e699-b63b-45d2-bca9-d53eeb0f9f41" providerId="ADAL" clId="{7E11BA9E-CAFC-41AA-B226-6251C2A00392}" dt="2020-03-25T06:46:18.466" v="3316" actId="2696"/>
        <pc:sldMkLst>
          <pc:docMk/>
          <pc:sldMk cId="1258581605" sldId="459"/>
        </pc:sldMkLst>
      </pc:sldChg>
      <pc:sldChg chg="addSp delSp modSp add mod setBg">
        <pc:chgData name="Susan Tran" userId="0be4e699-b63b-45d2-bca9-d53eeb0f9f41" providerId="ADAL" clId="{7E11BA9E-CAFC-41AA-B226-6251C2A00392}" dt="2020-03-25T14:09:25.724" v="5187" actId="26606"/>
        <pc:sldMkLst>
          <pc:docMk/>
          <pc:sldMk cId="3184299946" sldId="460"/>
        </pc:sldMkLst>
        <pc:spChg chg="mod">
          <ac:chgData name="Susan Tran" userId="0be4e699-b63b-45d2-bca9-d53eeb0f9f41" providerId="ADAL" clId="{7E11BA9E-CAFC-41AA-B226-6251C2A00392}" dt="2020-03-25T14:09:25.724" v="5187" actId="26606"/>
          <ac:spMkLst>
            <pc:docMk/>
            <pc:sldMk cId="3184299946" sldId="460"/>
            <ac:spMk id="2" creationId="{345AB5F4-C9B1-47FB-B23B-E45A45B66C87}"/>
          </ac:spMkLst>
        </pc:spChg>
        <pc:spChg chg="del">
          <ac:chgData name="Susan Tran" userId="0be4e699-b63b-45d2-bca9-d53eeb0f9f41" providerId="ADAL" clId="{7E11BA9E-CAFC-41AA-B226-6251C2A00392}" dt="2020-03-25T13:51:15.014" v="3771" actId="478"/>
          <ac:spMkLst>
            <pc:docMk/>
            <pc:sldMk cId="3184299946" sldId="460"/>
            <ac:spMk id="3" creationId="{536FD582-5960-466C-8A9F-FE5B8CC6C49E}"/>
          </ac:spMkLst>
        </pc:spChg>
        <pc:spChg chg="add del">
          <ac:chgData name="Susan Tran" userId="0be4e699-b63b-45d2-bca9-d53eeb0f9f41" providerId="ADAL" clId="{7E11BA9E-CAFC-41AA-B226-6251C2A00392}" dt="2020-03-25T14:09:16.891" v="5180" actId="26606"/>
          <ac:spMkLst>
            <pc:docMk/>
            <pc:sldMk cId="3184299946" sldId="460"/>
            <ac:spMk id="9" creationId="{9180DE06-7362-4888-AADA-7AADD57AC49D}"/>
          </ac:spMkLst>
        </pc:spChg>
        <pc:spChg chg="add del">
          <ac:chgData name="Susan Tran" userId="0be4e699-b63b-45d2-bca9-d53eeb0f9f41" providerId="ADAL" clId="{7E11BA9E-CAFC-41AA-B226-6251C2A00392}" dt="2020-03-25T14:09:16.891" v="5180" actId="26606"/>
          <ac:spMkLst>
            <pc:docMk/>
            <pc:sldMk cId="3184299946" sldId="460"/>
            <ac:spMk id="15" creationId="{04357C93-F0CB-4A1C-8F77-4E9063789819}"/>
          </ac:spMkLst>
        </pc:spChg>
        <pc:spChg chg="add del">
          <ac:chgData name="Susan Tran" userId="0be4e699-b63b-45d2-bca9-d53eeb0f9f41" providerId="ADAL" clId="{7E11BA9E-CAFC-41AA-B226-6251C2A00392}" dt="2020-03-25T14:09:19.761" v="5182" actId="26606"/>
          <ac:spMkLst>
            <pc:docMk/>
            <pc:sldMk cId="3184299946" sldId="460"/>
            <ac:spMk id="16" creationId="{19C9EAEA-39D0-4B0E-A0EB-51E7B26740B1}"/>
          </ac:spMkLst>
        </pc:spChg>
        <pc:spChg chg="add del">
          <ac:chgData name="Susan Tran" userId="0be4e699-b63b-45d2-bca9-d53eeb0f9f41" providerId="ADAL" clId="{7E11BA9E-CAFC-41AA-B226-6251C2A00392}" dt="2020-03-25T14:09:19.761" v="5182" actId="26606"/>
          <ac:spMkLst>
            <pc:docMk/>
            <pc:sldMk cId="3184299946" sldId="460"/>
            <ac:spMk id="17" creationId="{50CEED20-A22C-4FC3-BC0E-F4FE53FDEB97}"/>
          </ac:spMkLst>
        </pc:spChg>
        <pc:spChg chg="add del">
          <ac:chgData name="Susan Tran" userId="0be4e699-b63b-45d2-bca9-d53eeb0f9f41" providerId="ADAL" clId="{7E11BA9E-CAFC-41AA-B226-6251C2A00392}" dt="2020-03-25T14:09:19.761" v="5182" actId="26606"/>
          <ac:spMkLst>
            <pc:docMk/>
            <pc:sldMk cId="3184299946" sldId="460"/>
            <ac:spMk id="18" creationId="{3873B707-463F-40B0-8227-E8CC6C67EB25}"/>
          </ac:spMkLst>
        </pc:spChg>
        <pc:grpChg chg="add del">
          <ac:chgData name="Susan Tran" userId="0be4e699-b63b-45d2-bca9-d53eeb0f9f41" providerId="ADAL" clId="{7E11BA9E-CAFC-41AA-B226-6251C2A00392}" dt="2020-03-25T14:09:16.891" v="5180" actId="26606"/>
          <ac:grpSpMkLst>
            <pc:docMk/>
            <pc:sldMk cId="3184299946" sldId="460"/>
            <ac:grpSpMk id="11" creationId="{3AF6A671-C637-4547-85F4-51B6D1881399}"/>
          </ac:grpSpMkLst>
        </pc:grpChg>
        <pc:grpChg chg="add del">
          <ac:chgData name="Susan Tran" userId="0be4e699-b63b-45d2-bca9-d53eeb0f9f41" providerId="ADAL" clId="{7E11BA9E-CAFC-41AA-B226-6251C2A00392}" dt="2020-03-25T14:09:19.761" v="5182" actId="26606"/>
          <ac:grpSpMkLst>
            <pc:docMk/>
            <pc:sldMk cId="3184299946" sldId="460"/>
            <ac:grpSpMk id="19" creationId="{032D8612-31EB-44CF-A1D0-14FD4C705424}"/>
          </ac:grpSpMkLst>
        </pc:grpChg>
        <pc:graphicFrameChg chg="add mod modGraphic">
          <ac:chgData name="Susan Tran" userId="0be4e699-b63b-45d2-bca9-d53eeb0f9f41" providerId="ADAL" clId="{7E11BA9E-CAFC-41AA-B226-6251C2A00392}" dt="2020-03-25T14:09:25.724" v="5187" actId="26606"/>
          <ac:graphicFrameMkLst>
            <pc:docMk/>
            <pc:sldMk cId="3184299946" sldId="460"/>
            <ac:graphicFrameMk id="4" creationId="{2D41BA62-CF1A-40B6-B7FC-C251C6EB835B}"/>
          </ac:graphicFrameMkLst>
        </pc:graphicFrameChg>
      </pc:sldChg>
      <pc:sldChg chg="addSp delSp modSp add mod setBg">
        <pc:chgData name="Susan Tran" userId="0be4e699-b63b-45d2-bca9-d53eeb0f9f41" providerId="ADAL" clId="{7E11BA9E-CAFC-41AA-B226-6251C2A00392}" dt="2020-03-25T14:00:49.526" v="4626" actId="13926"/>
        <pc:sldMkLst>
          <pc:docMk/>
          <pc:sldMk cId="1967147524" sldId="461"/>
        </pc:sldMkLst>
        <pc:spChg chg="mod">
          <ac:chgData name="Susan Tran" userId="0be4e699-b63b-45d2-bca9-d53eeb0f9f41" providerId="ADAL" clId="{7E11BA9E-CAFC-41AA-B226-6251C2A00392}" dt="2020-03-25T13:55:38.745" v="3904" actId="20577"/>
          <ac:spMkLst>
            <pc:docMk/>
            <pc:sldMk cId="1967147524" sldId="461"/>
            <ac:spMk id="2" creationId="{2B622C3D-4113-463A-A172-2E1A328D7FE4}"/>
          </ac:spMkLst>
        </pc:spChg>
        <pc:spChg chg="del">
          <ac:chgData name="Susan Tran" userId="0be4e699-b63b-45d2-bca9-d53eeb0f9f41" providerId="ADAL" clId="{7E11BA9E-CAFC-41AA-B226-6251C2A00392}" dt="2020-03-25T13:54:14.752" v="3891" actId="478"/>
          <ac:spMkLst>
            <pc:docMk/>
            <pc:sldMk cId="1967147524" sldId="461"/>
            <ac:spMk id="3" creationId="{49877B92-4C41-4B52-98FE-817A45FD154D}"/>
          </ac:spMkLst>
        </pc:spChg>
        <pc:graphicFrameChg chg="add mod modGraphic">
          <ac:chgData name="Susan Tran" userId="0be4e699-b63b-45d2-bca9-d53eeb0f9f41" providerId="ADAL" clId="{7E11BA9E-CAFC-41AA-B226-6251C2A00392}" dt="2020-03-25T14:00:49.526" v="4626" actId="13926"/>
          <ac:graphicFrameMkLst>
            <pc:docMk/>
            <pc:sldMk cId="1967147524" sldId="461"/>
            <ac:graphicFrameMk id="4" creationId="{09D1391F-DC01-44CF-B871-492EFFF7C8ED}"/>
          </ac:graphicFrameMkLst>
        </pc:graphicFrameChg>
        <pc:picChg chg="add mod">
          <ac:chgData name="Susan Tran" userId="0be4e699-b63b-45d2-bca9-d53eeb0f9f41" providerId="ADAL" clId="{7E11BA9E-CAFC-41AA-B226-6251C2A00392}" dt="2020-03-25T13:54:20.628" v="3893" actId="1076"/>
          <ac:picMkLst>
            <pc:docMk/>
            <pc:sldMk cId="1967147524" sldId="461"/>
            <ac:picMk id="5" creationId="{66319D60-4E35-4F82-97C1-54D4E76F118F}"/>
          </ac:picMkLst>
        </pc:picChg>
      </pc:sldChg>
      <pc:sldChg chg="addSp delSp modSp add mod setBg">
        <pc:chgData name="Susan Tran" userId="0be4e699-b63b-45d2-bca9-d53eeb0f9f41" providerId="ADAL" clId="{7E11BA9E-CAFC-41AA-B226-6251C2A00392}" dt="2020-03-25T14:23:35.504" v="5691" actId="404"/>
        <pc:sldMkLst>
          <pc:docMk/>
          <pc:sldMk cId="940499318" sldId="462"/>
        </pc:sldMkLst>
        <pc:spChg chg="mod">
          <ac:chgData name="Susan Tran" userId="0be4e699-b63b-45d2-bca9-d53eeb0f9f41" providerId="ADAL" clId="{7E11BA9E-CAFC-41AA-B226-6251C2A00392}" dt="2020-03-25T14:08:00.597" v="5125" actId="26606"/>
          <ac:spMkLst>
            <pc:docMk/>
            <pc:sldMk cId="940499318" sldId="462"/>
            <ac:spMk id="2" creationId="{A2410112-4F17-47D6-AA19-6C1E95CE08AE}"/>
          </ac:spMkLst>
        </pc:spChg>
        <pc:spChg chg="mod">
          <ac:chgData name="Susan Tran" userId="0be4e699-b63b-45d2-bca9-d53eeb0f9f41" providerId="ADAL" clId="{7E11BA9E-CAFC-41AA-B226-6251C2A00392}" dt="2020-03-25T14:08:37.319" v="5173" actId="20577"/>
          <ac:spMkLst>
            <pc:docMk/>
            <pc:sldMk cId="940499318" sldId="462"/>
            <ac:spMk id="3" creationId="{A06DBC9F-0C10-4F4A-A0DB-CBF5B817F8AC}"/>
          </ac:spMkLst>
        </pc:spChg>
        <pc:spChg chg="add del">
          <ac:chgData name="Susan Tran" userId="0be4e699-b63b-45d2-bca9-d53eeb0f9f41" providerId="ADAL" clId="{7E11BA9E-CAFC-41AA-B226-6251C2A00392}" dt="2020-03-25T14:07:26.467" v="5118" actId="26606"/>
          <ac:spMkLst>
            <pc:docMk/>
            <pc:sldMk cId="940499318" sldId="462"/>
            <ac:spMk id="9" creationId="{058A14AF-9FB5-4CC7-BA35-E8E85D3EDF0E}"/>
          </ac:spMkLst>
        </pc:spChg>
        <pc:spChg chg="add del">
          <ac:chgData name="Susan Tran" userId="0be4e699-b63b-45d2-bca9-d53eeb0f9f41" providerId="ADAL" clId="{7E11BA9E-CAFC-41AA-B226-6251C2A00392}" dt="2020-03-25T14:07:26.467" v="5118" actId="26606"/>
          <ac:spMkLst>
            <pc:docMk/>
            <pc:sldMk cId="940499318" sldId="462"/>
            <ac:spMk id="11" creationId="{3A9A4357-BD1D-4622-A4FE-766E6AB8DE84}"/>
          </ac:spMkLst>
        </pc:spChg>
        <pc:spChg chg="add del">
          <ac:chgData name="Susan Tran" userId="0be4e699-b63b-45d2-bca9-d53eeb0f9f41" providerId="ADAL" clId="{7E11BA9E-CAFC-41AA-B226-6251C2A00392}" dt="2020-03-25T14:07:26.467" v="5118" actId="26606"/>
          <ac:spMkLst>
            <pc:docMk/>
            <pc:sldMk cId="940499318" sldId="462"/>
            <ac:spMk id="13" creationId="{E659831F-0D9A-4C63-9EBB-8435B85A440F}"/>
          </ac:spMkLst>
        </pc:spChg>
        <pc:spChg chg="add del">
          <ac:chgData name="Susan Tran" userId="0be4e699-b63b-45d2-bca9-d53eeb0f9f41" providerId="ADAL" clId="{7E11BA9E-CAFC-41AA-B226-6251C2A00392}" dt="2020-03-25T14:07:26.467" v="5118" actId="26606"/>
          <ac:spMkLst>
            <pc:docMk/>
            <pc:sldMk cId="940499318" sldId="462"/>
            <ac:spMk id="15" creationId="{E6995CE5-F890-4ABA-82A2-26507CE8D2A3}"/>
          </ac:spMkLst>
        </pc:spChg>
        <pc:spChg chg="add del">
          <ac:chgData name="Susan Tran" userId="0be4e699-b63b-45d2-bca9-d53eeb0f9f41" providerId="ADAL" clId="{7E11BA9E-CAFC-41AA-B226-6251C2A00392}" dt="2020-03-25T14:07:33.436" v="5120" actId="26606"/>
          <ac:spMkLst>
            <pc:docMk/>
            <pc:sldMk cId="940499318" sldId="462"/>
            <ac:spMk id="17" creationId="{05C7EBC3-4672-4DAB-81C2-58661FAFAED6}"/>
          </ac:spMkLst>
        </pc:spChg>
        <pc:spChg chg="add del">
          <ac:chgData name="Susan Tran" userId="0be4e699-b63b-45d2-bca9-d53eeb0f9f41" providerId="ADAL" clId="{7E11BA9E-CAFC-41AA-B226-6251C2A00392}" dt="2020-03-25T14:07:33.436" v="5120" actId="26606"/>
          <ac:spMkLst>
            <pc:docMk/>
            <pc:sldMk cId="940499318" sldId="462"/>
            <ac:spMk id="18" creationId="{40BF962F-4C6F-461E-86F2-C43F56CC939B}"/>
          </ac:spMkLst>
        </pc:spChg>
        <pc:spChg chg="add del">
          <ac:chgData name="Susan Tran" userId="0be4e699-b63b-45d2-bca9-d53eeb0f9f41" providerId="ADAL" clId="{7E11BA9E-CAFC-41AA-B226-6251C2A00392}" dt="2020-03-25T14:07:33.436" v="5120" actId="26606"/>
          <ac:spMkLst>
            <pc:docMk/>
            <pc:sldMk cId="940499318" sldId="462"/>
            <ac:spMk id="19" creationId="{2E94A4F7-38E4-45EA-8E2E-CE1B5766B4F1}"/>
          </ac:spMkLst>
        </pc:spChg>
        <pc:spChg chg="add del">
          <ac:chgData name="Susan Tran" userId="0be4e699-b63b-45d2-bca9-d53eeb0f9f41" providerId="ADAL" clId="{7E11BA9E-CAFC-41AA-B226-6251C2A00392}" dt="2020-03-25T14:07:42.276" v="5122" actId="26606"/>
          <ac:spMkLst>
            <pc:docMk/>
            <pc:sldMk cId="940499318" sldId="462"/>
            <ac:spMk id="21" creationId="{CB6E2F43-29E9-49D9-91FC-E5FEFAAA70DE}"/>
          </ac:spMkLst>
        </pc:spChg>
        <pc:spChg chg="add del">
          <ac:chgData name="Susan Tran" userId="0be4e699-b63b-45d2-bca9-d53eeb0f9f41" providerId="ADAL" clId="{7E11BA9E-CAFC-41AA-B226-6251C2A00392}" dt="2020-03-25T14:07:42.276" v="5122" actId="26606"/>
          <ac:spMkLst>
            <pc:docMk/>
            <pc:sldMk cId="940499318" sldId="462"/>
            <ac:spMk id="22" creationId="{3BA62E19-CD42-4C09-B825-844B4943D49D}"/>
          </ac:spMkLst>
        </pc:spChg>
        <pc:spChg chg="add del">
          <ac:chgData name="Susan Tran" userId="0be4e699-b63b-45d2-bca9-d53eeb0f9f41" providerId="ADAL" clId="{7E11BA9E-CAFC-41AA-B226-6251C2A00392}" dt="2020-03-25T14:07:42.276" v="5122" actId="26606"/>
          <ac:spMkLst>
            <pc:docMk/>
            <pc:sldMk cId="940499318" sldId="462"/>
            <ac:spMk id="23" creationId="{8E63CC27-1C86-4653-8866-79C24C5C51FB}"/>
          </ac:spMkLst>
        </pc:spChg>
        <pc:spChg chg="add del">
          <ac:chgData name="Susan Tran" userId="0be4e699-b63b-45d2-bca9-d53eeb0f9f41" providerId="ADAL" clId="{7E11BA9E-CAFC-41AA-B226-6251C2A00392}" dt="2020-03-25T14:08:00.578" v="5124" actId="26606"/>
          <ac:spMkLst>
            <pc:docMk/>
            <pc:sldMk cId="940499318" sldId="462"/>
            <ac:spMk id="25" creationId="{523E859E-BCBF-4E66-BDB2-B45C407894B7}"/>
          </ac:spMkLst>
        </pc:spChg>
        <pc:spChg chg="add del">
          <ac:chgData name="Susan Tran" userId="0be4e699-b63b-45d2-bca9-d53eeb0f9f41" providerId="ADAL" clId="{7E11BA9E-CAFC-41AA-B226-6251C2A00392}" dt="2020-03-25T14:08:00.578" v="5124" actId="26606"/>
          <ac:spMkLst>
            <pc:docMk/>
            <pc:sldMk cId="940499318" sldId="462"/>
            <ac:spMk id="27" creationId="{B45D527E-542C-44E0-8FC2-F03B24CFA25E}"/>
          </ac:spMkLst>
        </pc:spChg>
        <pc:spChg chg="add">
          <ac:chgData name="Susan Tran" userId="0be4e699-b63b-45d2-bca9-d53eeb0f9f41" providerId="ADAL" clId="{7E11BA9E-CAFC-41AA-B226-6251C2A00392}" dt="2020-03-25T14:08:00.597" v="5125" actId="26606"/>
          <ac:spMkLst>
            <pc:docMk/>
            <pc:sldMk cId="940499318" sldId="462"/>
            <ac:spMk id="29" creationId="{058A14AF-9FB5-4CC7-BA35-E8E85D3EDF0E}"/>
          </ac:spMkLst>
        </pc:spChg>
        <pc:spChg chg="add">
          <ac:chgData name="Susan Tran" userId="0be4e699-b63b-45d2-bca9-d53eeb0f9f41" providerId="ADAL" clId="{7E11BA9E-CAFC-41AA-B226-6251C2A00392}" dt="2020-03-25T14:08:00.597" v="5125" actId="26606"/>
          <ac:spMkLst>
            <pc:docMk/>
            <pc:sldMk cId="940499318" sldId="462"/>
            <ac:spMk id="30" creationId="{3A9A4357-BD1D-4622-A4FE-766E6AB8DE84}"/>
          </ac:spMkLst>
        </pc:spChg>
        <pc:spChg chg="add">
          <ac:chgData name="Susan Tran" userId="0be4e699-b63b-45d2-bca9-d53eeb0f9f41" providerId="ADAL" clId="{7E11BA9E-CAFC-41AA-B226-6251C2A00392}" dt="2020-03-25T14:08:00.597" v="5125" actId="26606"/>
          <ac:spMkLst>
            <pc:docMk/>
            <pc:sldMk cId="940499318" sldId="462"/>
            <ac:spMk id="31" creationId="{E659831F-0D9A-4C63-9EBB-8435B85A440F}"/>
          </ac:spMkLst>
        </pc:spChg>
        <pc:spChg chg="add">
          <ac:chgData name="Susan Tran" userId="0be4e699-b63b-45d2-bca9-d53eeb0f9f41" providerId="ADAL" clId="{7E11BA9E-CAFC-41AA-B226-6251C2A00392}" dt="2020-03-25T14:08:00.597" v="5125" actId="26606"/>
          <ac:spMkLst>
            <pc:docMk/>
            <pc:sldMk cId="940499318" sldId="462"/>
            <ac:spMk id="32" creationId="{E6995CE5-F890-4ABA-82A2-26507CE8D2A3}"/>
          </ac:spMkLst>
        </pc:spChg>
        <pc:graphicFrameChg chg="add mod modGraphic">
          <ac:chgData name="Susan Tran" userId="0be4e699-b63b-45d2-bca9-d53eeb0f9f41" providerId="ADAL" clId="{7E11BA9E-CAFC-41AA-B226-6251C2A00392}" dt="2020-03-25T14:23:35.504" v="5691" actId="404"/>
          <ac:graphicFrameMkLst>
            <pc:docMk/>
            <pc:sldMk cId="940499318" sldId="462"/>
            <ac:graphicFrameMk id="4" creationId="{021EB728-C674-4B88-9C0B-A2CD7E5E2A50}"/>
          </ac:graphicFrameMkLst>
        </pc:graphicFrameChg>
        <pc:picChg chg="add del">
          <ac:chgData name="Susan Tran" userId="0be4e699-b63b-45d2-bca9-d53eeb0f9f41" providerId="ADAL" clId="{7E11BA9E-CAFC-41AA-B226-6251C2A00392}" dt="2020-03-25T14:08:00.578" v="5124" actId="26606"/>
          <ac:picMkLst>
            <pc:docMk/>
            <pc:sldMk cId="940499318" sldId="462"/>
            <ac:picMk id="26" creationId="{3A9AEE7E-B925-446D-8A61-75BFE40B8B9E}"/>
          </ac:picMkLst>
        </pc:picChg>
      </pc:sldChg>
      <pc:sldChg chg="addSp delSp modSp add mod setBg">
        <pc:chgData name="Susan Tran" userId="0be4e699-b63b-45d2-bca9-d53eeb0f9f41" providerId="ADAL" clId="{7E11BA9E-CAFC-41AA-B226-6251C2A00392}" dt="2020-03-25T14:19:54.084" v="5629" actId="14100"/>
        <pc:sldMkLst>
          <pc:docMk/>
          <pc:sldMk cId="4124073943" sldId="463"/>
        </pc:sldMkLst>
        <pc:spChg chg="mod">
          <ac:chgData name="Susan Tran" userId="0be4e699-b63b-45d2-bca9-d53eeb0f9f41" providerId="ADAL" clId="{7E11BA9E-CAFC-41AA-B226-6251C2A00392}" dt="2020-03-25T14:19:54.084" v="5629" actId="14100"/>
          <ac:spMkLst>
            <pc:docMk/>
            <pc:sldMk cId="4124073943" sldId="463"/>
            <ac:spMk id="2" creationId="{8812D76F-22C9-4741-89AE-749155FA9BFB}"/>
          </ac:spMkLst>
        </pc:spChg>
        <pc:spChg chg="del">
          <ac:chgData name="Susan Tran" userId="0be4e699-b63b-45d2-bca9-d53eeb0f9f41" providerId="ADAL" clId="{7E11BA9E-CAFC-41AA-B226-6251C2A00392}" dt="2020-03-25T14:11:38.798" v="5296" actId="478"/>
          <ac:spMkLst>
            <pc:docMk/>
            <pc:sldMk cId="4124073943" sldId="463"/>
            <ac:spMk id="3" creationId="{1D0FB1CF-C179-4550-97DC-1EFD944A9E69}"/>
          </ac:spMkLst>
        </pc:spChg>
        <pc:spChg chg="add mod ord">
          <ac:chgData name="Susan Tran" userId="0be4e699-b63b-45d2-bca9-d53eeb0f9f41" providerId="ADAL" clId="{7E11BA9E-CAFC-41AA-B226-6251C2A00392}" dt="2020-03-25T14:19:50.019" v="5628" actId="1076"/>
          <ac:spMkLst>
            <pc:docMk/>
            <pc:sldMk cId="4124073943" sldId="463"/>
            <ac:spMk id="5" creationId="{66B48F7C-6976-4D84-BC84-F77159CC40C4}"/>
          </ac:spMkLst>
        </pc:spChg>
        <pc:spChg chg="add del">
          <ac:chgData name="Susan Tran" userId="0be4e699-b63b-45d2-bca9-d53eeb0f9f41" providerId="ADAL" clId="{7E11BA9E-CAFC-41AA-B226-6251C2A00392}" dt="2020-03-25T14:12:39.833" v="5311"/>
          <ac:spMkLst>
            <pc:docMk/>
            <pc:sldMk cId="4124073943" sldId="463"/>
            <ac:spMk id="7" creationId="{EE862B10-8DEC-49A8-B1CE-129AE004596F}"/>
          </ac:spMkLst>
        </pc:spChg>
        <pc:spChg chg="add mod">
          <ac:chgData name="Susan Tran" userId="0be4e699-b63b-45d2-bca9-d53eeb0f9f41" providerId="ADAL" clId="{7E11BA9E-CAFC-41AA-B226-6251C2A00392}" dt="2020-03-25T14:19:10.418" v="5619" actId="14100"/>
          <ac:spMkLst>
            <pc:docMk/>
            <pc:sldMk cId="4124073943" sldId="463"/>
            <ac:spMk id="9" creationId="{29E69538-E95F-470E-A127-FBB6122297C9}"/>
          </ac:spMkLst>
        </pc:spChg>
        <pc:spChg chg="add del">
          <ac:chgData name="Susan Tran" userId="0be4e699-b63b-45d2-bca9-d53eeb0f9f41" providerId="ADAL" clId="{7E11BA9E-CAFC-41AA-B226-6251C2A00392}" dt="2020-03-25T14:18:13.709" v="5592" actId="26606"/>
          <ac:spMkLst>
            <pc:docMk/>
            <pc:sldMk cId="4124073943" sldId="463"/>
            <ac:spMk id="14" creationId="{058A14AF-9FB5-4CC7-BA35-E8E85D3EDF0E}"/>
          </ac:spMkLst>
        </pc:spChg>
        <pc:spChg chg="add del">
          <ac:chgData name="Susan Tran" userId="0be4e699-b63b-45d2-bca9-d53eeb0f9f41" providerId="ADAL" clId="{7E11BA9E-CAFC-41AA-B226-6251C2A00392}" dt="2020-03-25T14:18:13.709" v="5592" actId="26606"/>
          <ac:spMkLst>
            <pc:docMk/>
            <pc:sldMk cId="4124073943" sldId="463"/>
            <ac:spMk id="16" creationId="{3A9A4357-BD1D-4622-A4FE-766E6AB8DE84}"/>
          </ac:spMkLst>
        </pc:spChg>
        <pc:spChg chg="add del">
          <ac:chgData name="Susan Tran" userId="0be4e699-b63b-45d2-bca9-d53eeb0f9f41" providerId="ADAL" clId="{7E11BA9E-CAFC-41AA-B226-6251C2A00392}" dt="2020-03-25T14:18:13.709" v="5592" actId="26606"/>
          <ac:spMkLst>
            <pc:docMk/>
            <pc:sldMk cId="4124073943" sldId="463"/>
            <ac:spMk id="18" creationId="{E659831F-0D9A-4C63-9EBB-8435B85A440F}"/>
          </ac:spMkLst>
        </pc:spChg>
        <pc:spChg chg="add del">
          <ac:chgData name="Susan Tran" userId="0be4e699-b63b-45d2-bca9-d53eeb0f9f41" providerId="ADAL" clId="{7E11BA9E-CAFC-41AA-B226-6251C2A00392}" dt="2020-03-25T14:18:13.709" v="5592" actId="26606"/>
          <ac:spMkLst>
            <pc:docMk/>
            <pc:sldMk cId="4124073943" sldId="463"/>
            <ac:spMk id="20" creationId="{E6995CE5-F890-4ABA-82A2-26507CE8D2A3}"/>
          </ac:spMkLst>
        </pc:spChg>
        <pc:spChg chg="add">
          <ac:chgData name="Susan Tran" userId="0be4e699-b63b-45d2-bca9-d53eeb0f9f41" providerId="ADAL" clId="{7E11BA9E-CAFC-41AA-B226-6251C2A00392}" dt="2020-03-25T14:18:13.741" v="5593" actId="26606"/>
          <ac:spMkLst>
            <pc:docMk/>
            <pc:sldMk cId="4124073943" sldId="463"/>
            <ac:spMk id="23" creationId="{2B566528-1B12-4246-9431-5C2D7D081168}"/>
          </ac:spMkLst>
        </pc:spChg>
        <pc:grpChg chg="add">
          <ac:chgData name="Susan Tran" userId="0be4e699-b63b-45d2-bca9-d53eeb0f9f41" providerId="ADAL" clId="{7E11BA9E-CAFC-41AA-B226-6251C2A00392}" dt="2020-03-25T14:18:13.741" v="5593" actId="26606"/>
          <ac:grpSpMkLst>
            <pc:docMk/>
            <pc:sldMk cId="4124073943" sldId="463"/>
            <ac:grpSpMk id="24" creationId="{287F69AB-2350-44E3-9076-00265B93F313}"/>
          </ac:grpSpMkLst>
        </pc:grpChg>
        <pc:grpChg chg="add">
          <ac:chgData name="Susan Tran" userId="0be4e699-b63b-45d2-bca9-d53eeb0f9f41" providerId="ADAL" clId="{7E11BA9E-CAFC-41AA-B226-6251C2A00392}" dt="2020-03-25T14:18:13.741" v="5593" actId="26606"/>
          <ac:grpSpMkLst>
            <pc:docMk/>
            <pc:sldMk cId="4124073943" sldId="463"/>
            <ac:grpSpMk id="26" creationId="{3EA7D759-6BEF-4CBD-A325-BCFA77832B3F}"/>
          </ac:grpSpMkLst>
        </pc:grpChg>
        <pc:graphicFrameChg chg="add mod ord modGraphic">
          <ac:chgData name="Susan Tran" userId="0be4e699-b63b-45d2-bca9-d53eeb0f9f41" providerId="ADAL" clId="{7E11BA9E-CAFC-41AA-B226-6251C2A00392}" dt="2020-03-25T14:19:16.830" v="5621" actId="14100"/>
          <ac:graphicFrameMkLst>
            <pc:docMk/>
            <pc:sldMk cId="4124073943" sldId="463"/>
            <ac:graphicFrameMk id="4" creationId="{2029AC04-022B-450A-92DC-338D3E32B4AE}"/>
          </ac:graphicFrameMkLst>
        </pc:graphicFrameChg>
        <pc:graphicFrameChg chg="add del">
          <ac:chgData name="Susan Tran" userId="0be4e699-b63b-45d2-bca9-d53eeb0f9f41" providerId="ADAL" clId="{7E11BA9E-CAFC-41AA-B226-6251C2A00392}" dt="2020-03-25T14:12:39.833" v="5311"/>
          <ac:graphicFrameMkLst>
            <pc:docMk/>
            <pc:sldMk cId="4124073943" sldId="463"/>
            <ac:graphicFrameMk id="6" creationId="{CFCC1BE5-2224-4451-82FC-CC203713EDF1}"/>
          </ac:graphicFrameMkLst>
        </pc:graphicFrameChg>
        <pc:graphicFrameChg chg="add del mod modGraphic">
          <ac:chgData name="Susan Tran" userId="0be4e699-b63b-45d2-bca9-d53eeb0f9f41" providerId="ADAL" clId="{7E11BA9E-CAFC-41AA-B226-6251C2A00392}" dt="2020-03-25T14:14:45.964" v="5330" actId="478"/>
          <ac:graphicFrameMkLst>
            <pc:docMk/>
            <pc:sldMk cId="4124073943" sldId="463"/>
            <ac:graphicFrameMk id="8" creationId="{9B49769C-6B41-49B8-9052-47047A461174}"/>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2A4012-4326-4CE3-B746-C87C0FF20CEF}" type="datetimeFigureOut">
              <a:rPr lang="en-US" smtClean="0"/>
              <a:t>4/3/2020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FF159B-7A6F-4A2C-A7EA-8F395D31FB02}" type="slidenum">
              <a:rPr lang="en-US" smtClean="0"/>
              <a:t>‹#›</a:t>
            </a:fld>
            <a:endParaRPr lang="en-US"/>
          </a:p>
        </p:txBody>
      </p:sp>
    </p:spTree>
    <p:extLst>
      <p:ext uri="{BB962C8B-B14F-4D97-AF65-F5344CB8AC3E}">
        <p14:creationId xmlns:p14="http://schemas.microsoft.com/office/powerpoint/2010/main" val="1369817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include </a:t>
            </a:r>
            <a:r>
              <a:rPr lang="en-US" dirty="0" err="1"/>
              <a:t>wechat</a:t>
            </a:r>
            <a:endParaRPr lang="en-SG" dirty="0"/>
          </a:p>
        </p:txBody>
      </p:sp>
      <p:sp>
        <p:nvSpPr>
          <p:cNvPr id="4" name="Slide Number Placeholder 3"/>
          <p:cNvSpPr>
            <a:spLocks noGrp="1"/>
          </p:cNvSpPr>
          <p:nvPr>
            <p:ph type="sldNum" sz="quarter" idx="10"/>
          </p:nvPr>
        </p:nvSpPr>
        <p:spPr/>
        <p:txBody>
          <a:bodyPr/>
          <a:lstStyle/>
          <a:p>
            <a:fld id="{C00F44DF-3ACA-E44A-8B40-F3ACE5F46846}" type="slidenum">
              <a:rPr lang="en-AU" smtClean="0"/>
              <a:pPr/>
              <a:t>18</a:t>
            </a:fld>
            <a:endParaRPr lang="en-AU"/>
          </a:p>
        </p:txBody>
      </p:sp>
    </p:spTree>
    <p:extLst>
      <p:ext uri="{BB962C8B-B14F-4D97-AF65-F5344CB8AC3E}">
        <p14:creationId xmlns:p14="http://schemas.microsoft.com/office/powerpoint/2010/main" val="994634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2AAC4D-8EBA-41EB-AD8B-C20A37D652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D6361955-AABE-4713-9EEA-FB731B1B1B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24AB8A6-B98D-4F1B-BE1D-62E1126FAD51}"/>
              </a:ext>
            </a:extLst>
          </p:cNvPr>
          <p:cNvSpPr>
            <a:spLocks noGrp="1"/>
          </p:cNvSpPr>
          <p:nvPr>
            <p:ph type="dt" sz="half" idx="10"/>
          </p:nvPr>
        </p:nvSpPr>
        <p:spPr/>
        <p:txBody>
          <a:bodyPr/>
          <a:lstStyle/>
          <a:p>
            <a:fld id="{0856F937-0A3D-48C9-B6D7-BDF2629446C3}" type="datetimeFigureOut">
              <a:rPr lang="en-US" smtClean="0"/>
              <a:t>4/3/2020</a:t>
            </a:fld>
            <a:endParaRPr lang="en-US"/>
          </a:p>
        </p:txBody>
      </p:sp>
      <p:sp>
        <p:nvSpPr>
          <p:cNvPr id="5" name="Footer Placeholder 4">
            <a:extLst>
              <a:ext uri="{FF2B5EF4-FFF2-40B4-BE49-F238E27FC236}">
                <a16:creationId xmlns:a16="http://schemas.microsoft.com/office/drawing/2014/main" xmlns="" id="{354DA626-88B9-427D-BC35-3DC044DC51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AD04CBE-D3E9-4628-B6E8-1E4CBBEA5398}"/>
              </a:ext>
            </a:extLst>
          </p:cNvPr>
          <p:cNvSpPr>
            <a:spLocks noGrp="1"/>
          </p:cNvSpPr>
          <p:nvPr>
            <p:ph type="sldNum" sz="quarter" idx="12"/>
          </p:nvPr>
        </p:nvSpPr>
        <p:spPr/>
        <p:txBody>
          <a:bodyPr/>
          <a:lstStyle/>
          <a:p>
            <a:fld id="{1C6AA001-C987-49EC-B225-33033CD8B25F}" type="slidenum">
              <a:rPr lang="en-US" smtClean="0"/>
              <a:t>‹#›</a:t>
            </a:fld>
            <a:endParaRPr lang="en-US"/>
          </a:p>
        </p:txBody>
      </p:sp>
    </p:spTree>
    <p:extLst>
      <p:ext uri="{BB962C8B-B14F-4D97-AF65-F5344CB8AC3E}">
        <p14:creationId xmlns:p14="http://schemas.microsoft.com/office/powerpoint/2010/main" val="4016366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47C87C-EDEB-42A0-B462-D7775F670A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10837C62-3E5F-49D7-8AB3-8A470BF08F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0E34773-968C-48EB-8291-6AA692CFF1C9}"/>
              </a:ext>
            </a:extLst>
          </p:cNvPr>
          <p:cNvSpPr>
            <a:spLocks noGrp="1"/>
          </p:cNvSpPr>
          <p:nvPr>
            <p:ph type="dt" sz="half" idx="10"/>
          </p:nvPr>
        </p:nvSpPr>
        <p:spPr/>
        <p:txBody>
          <a:bodyPr/>
          <a:lstStyle/>
          <a:p>
            <a:fld id="{0856F937-0A3D-48C9-B6D7-BDF2629446C3}" type="datetimeFigureOut">
              <a:rPr lang="en-US" smtClean="0"/>
              <a:t>4/3/2020</a:t>
            </a:fld>
            <a:endParaRPr lang="en-US"/>
          </a:p>
        </p:txBody>
      </p:sp>
      <p:sp>
        <p:nvSpPr>
          <p:cNvPr id="5" name="Footer Placeholder 4">
            <a:extLst>
              <a:ext uri="{FF2B5EF4-FFF2-40B4-BE49-F238E27FC236}">
                <a16:creationId xmlns:a16="http://schemas.microsoft.com/office/drawing/2014/main" xmlns="" id="{F2A59E81-4616-4880-96AE-E3EB1CB12B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630618A-5420-4C35-BA49-D3F79BD8DBB5}"/>
              </a:ext>
            </a:extLst>
          </p:cNvPr>
          <p:cNvSpPr>
            <a:spLocks noGrp="1"/>
          </p:cNvSpPr>
          <p:nvPr>
            <p:ph type="sldNum" sz="quarter" idx="12"/>
          </p:nvPr>
        </p:nvSpPr>
        <p:spPr/>
        <p:txBody>
          <a:bodyPr/>
          <a:lstStyle/>
          <a:p>
            <a:fld id="{1C6AA001-C987-49EC-B225-33033CD8B25F}" type="slidenum">
              <a:rPr lang="en-US" smtClean="0"/>
              <a:t>‹#›</a:t>
            </a:fld>
            <a:endParaRPr lang="en-US"/>
          </a:p>
        </p:txBody>
      </p:sp>
    </p:spTree>
    <p:extLst>
      <p:ext uri="{BB962C8B-B14F-4D97-AF65-F5344CB8AC3E}">
        <p14:creationId xmlns:p14="http://schemas.microsoft.com/office/powerpoint/2010/main" val="4112346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EF866E2-9F12-4A67-8E14-59C6F675A7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39BAD3B-FF52-4821-953E-9FD51A65E8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179FDC7-9663-4BB1-B3E4-45816CE29648}"/>
              </a:ext>
            </a:extLst>
          </p:cNvPr>
          <p:cNvSpPr>
            <a:spLocks noGrp="1"/>
          </p:cNvSpPr>
          <p:nvPr>
            <p:ph type="dt" sz="half" idx="10"/>
          </p:nvPr>
        </p:nvSpPr>
        <p:spPr/>
        <p:txBody>
          <a:bodyPr/>
          <a:lstStyle/>
          <a:p>
            <a:fld id="{0856F937-0A3D-48C9-B6D7-BDF2629446C3}" type="datetimeFigureOut">
              <a:rPr lang="en-US" smtClean="0"/>
              <a:t>4/3/2020</a:t>
            </a:fld>
            <a:endParaRPr lang="en-US"/>
          </a:p>
        </p:txBody>
      </p:sp>
      <p:sp>
        <p:nvSpPr>
          <p:cNvPr id="5" name="Footer Placeholder 4">
            <a:extLst>
              <a:ext uri="{FF2B5EF4-FFF2-40B4-BE49-F238E27FC236}">
                <a16:creationId xmlns:a16="http://schemas.microsoft.com/office/drawing/2014/main" xmlns="" id="{31FA8302-4F9E-4F38-8C41-2EE6E4AA0B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8C472E4-F5C8-405D-BED9-666209891BDB}"/>
              </a:ext>
            </a:extLst>
          </p:cNvPr>
          <p:cNvSpPr>
            <a:spLocks noGrp="1"/>
          </p:cNvSpPr>
          <p:nvPr>
            <p:ph type="sldNum" sz="quarter" idx="12"/>
          </p:nvPr>
        </p:nvSpPr>
        <p:spPr/>
        <p:txBody>
          <a:bodyPr/>
          <a:lstStyle/>
          <a:p>
            <a:fld id="{1C6AA001-C987-49EC-B225-33033CD8B25F}" type="slidenum">
              <a:rPr lang="en-US" smtClean="0"/>
              <a:t>‹#›</a:t>
            </a:fld>
            <a:endParaRPr lang="en-US"/>
          </a:p>
        </p:txBody>
      </p:sp>
    </p:spTree>
    <p:extLst>
      <p:ext uri="{BB962C8B-B14F-4D97-AF65-F5344CB8AC3E}">
        <p14:creationId xmlns:p14="http://schemas.microsoft.com/office/powerpoint/2010/main" val="2340318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74BC17-92D6-45C4-8F82-721801ECC3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E5C92C7-86D7-4A8E-B706-0F554C76C1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597D1DF-FA85-42FD-AA0B-A01274855471}"/>
              </a:ext>
            </a:extLst>
          </p:cNvPr>
          <p:cNvSpPr>
            <a:spLocks noGrp="1"/>
          </p:cNvSpPr>
          <p:nvPr>
            <p:ph type="dt" sz="half" idx="10"/>
          </p:nvPr>
        </p:nvSpPr>
        <p:spPr/>
        <p:txBody>
          <a:bodyPr/>
          <a:lstStyle/>
          <a:p>
            <a:fld id="{0856F937-0A3D-48C9-B6D7-BDF2629446C3}" type="datetimeFigureOut">
              <a:rPr lang="en-US" smtClean="0"/>
              <a:t>4/3/2020</a:t>
            </a:fld>
            <a:endParaRPr lang="en-US"/>
          </a:p>
        </p:txBody>
      </p:sp>
      <p:sp>
        <p:nvSpPr>
          <p:cNvPr id="5" name="Footer Placeholder 4">
            <a:extLst>
              <a:ext uri="{FF2B5EF4-FFF2-40B4-BE49-F238E27FC236}">
                <a16:creationId xmlns:a16="http://schemas.microsoft.com/office/drawing/2014/main" xmlns="" id="{6DB1C4F3-53B6-469D-B098-3B6AFD96B9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AA5C109-6B5B-4B25-AF53-0BD08F63B922}"/>
              </a:ext>
            </a:extLst>
          </p:cNvPr>
          <p:cNvSpPr>
            <a:spLocks noGrp="1"/>
          </p:cNvSpPr>
          <p:nvPr>
            <p:ph type="sldNum" sz="quarter" idx="12"/>
          </p:nvPr>
        </p:nvSpPr>
        <p:spPr/>
        <p:txBody>
          <a:bodyPr/>
          <a:lstStyle/>
          <a:p>
            <a:fld id="{1C6AA001-C987-49EC-B225-33033CD8B25F}" type="slidenum">
              <a:rPr lang="en-US" smtClean="0"/>
              <a:t>‹#›</a:t>
            </a:fld>
            <a:endParaRPr lang="en-US"/>
          </a:p>
        </p:txBody>
      </p:sp>
    </p:spTree>
    <p:extLst>
      <p:ext uri="{BB962C8B-B14F-4D97-AF65-F5344CB8AC3E}">
        <p14:creationId xmlns:p14="http://schemas.microsoft.com/office/powerpoint/2010/main" val="1198398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7B0E61-F977-4D9F-96B1-D649372F3C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F5B3815B-8B01-4C6A-B972-4349B0FC88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CE1BB39-437B-46F9-B7A0-8C178FF12668}"/>
              </a:ext>
            </a:extLst>
          </p:cNvPr>
          <p:cNvSpPr>
            <a:spLocks noGrp="1"/>
          </p:cNvSpPr>
          <p:nvPr>
            <p:ph type="dt" sz="half" idx="10"/>
          </p:nvPr>
        </p:nvSpPr>
        <p:spPr/>
        <p:txBody>
          <a:bodyPr/>
          <a:lstStyle/>
          <a:p>
            <a:fld id="{0856F937-0A3D-48C9-B6D7-BDF2629446C3}" type="datetimeFigureOut">
              <a:rPr lang="en-US" smtClean="0"/>
              <a:t>4/3/2020</a:t>
            </a:fld>
            <a:endParaRPr lang="en-US"/>
          </a:p>
        </p:txBody>
      </p:sp>
      <p:sp>
        <p:nvSpPr>
          <p:cNvPr id="5" name="Footer Placeholder 4">
            <a:extLst>
              <a:ext uri="{FF2B5EF4-FFF2-40B4-BE49-F238E27FC236}">
                <a16:creationId xmlns:a16="http://schemas.microsoft.com/office/drawing/2014/main" xmlns="" id="{361A69B4-143C-4AD1-8C99-16BA0F52AB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86597DD-11B5-4EE2-94D3-344474B76003}"/>
              </a:ext>
            </a:extLst>
          </p:cNvPr>
          <p:cNvSpPr>
            <a:spLocks noGrp="1"/>
          </p:cNvSpPr>
          <p:nvPr>
            <p:ph type="sldNum" sz="quarter" idx="12"/>
          </p:nvPr>
        </p:nvSpPr>
        <p:spPr/>
        <p:txBody>
          <a:bodyPr/>
          <a:lstStyle/>
          <a:p>
            <a:fld id="{1C6AA001-C987-49EC-B225-33033CD8B25F}" type="slidenum">
              <a:rPr lang="en-US" smtClean="0"/>
              <a:t>‹#›</a:t>
            </a:fld>
            <a:endParaRPr lang="en-US"/>
          </a:p>
        </p:txBody>
      </p:sp>
    </p:spTree>
    <p:extLst>
      <p:ext uri="{BB962C8B-B14F-4D97-AF65-F5344CB8AC3E}">
        <p14:creationId xmlns:p14="http://schemas.microsoft.com/office/powerpoint/2010/main" val="1269591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B2253D-C5B7-401E-88C1-9A503DADD9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3722E53-3352-49B7-A4DA-BA14BF8512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7CC2FA9C-83C9-468D-B040-093C6904D0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0A2F69A-727E-432A-9209-5D8ADD6DCCD7}"/>
              </a:ext>
            </a:extLst>
          </p:cNvPr>
          <p:cNvSpPr>
            <a:spLocks noGrp="1"/>
          </p:cNvSpPr>
          <p:nvPr>
            <p:ph type="dt" sz="half" idx="10"/>
          </p:nvPr>
        </p:nvSpPr>
        <p:spPr/>
        <p:txBody>
          <a:bodyPr/>
          <a:lstStyle/>
          <a:p>
            <a:fld id="{0856F937-0A3D-48C9-B6D7-BDF2629446C3}" type="datetimeFigureOut">
              <a:rPr lang="en-US" smtClean="0"/>
              <a:t>4/3/2020</a:t>
            </a:fld>
            <a:endParaRPr lang="en-US"/>
          </a:p>
        </p:txBody>
      </p:sp>
      <p:sp>
        <p:nvSpPr>
          <p:cNvPr id="6" name="Footer Placeholder 5">
            <a:extLst>
              <a:ext uri="{FF2B5EF4-FFF2-40B4-BE49-F238E27FC236}">
                <a16:creationId xmlns:a16="http://schemas.microsoft.com/office/drawing/2014/main" xmlns="" id="{B12461F0-D22B-4421-BC67-237724408B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84FB6F2-4B79-4EC4-9A2F-54663E9E25B7}"/>
              </a:ext>
            </a:extLst>
          </p:cNvPr>
          <p:cNvSpPr>
            <a:spLocks noGrp="1"/>
          </p:cNvSpPr>
          <p:nvPr>
            <p:ph type="sldNum" sz="quarter" idx="12"/>
          </p:nvPr>
        </p:nvSpPr>
        <p:spPr/>
        <p:txBody>
          <a:bodyPr/>
          <a:lstStyle/>
          <a:p>
            <a:fld id="{1C6AA001-C987-49EC-B225-33033CD8B25F}" type="slidenum">
              <a:rPr lang="en-US" smtClean="0"/>
              <a:t>‹#›</a:t>
            </a:fld>
            <a:endParaRPr lang="en-US"/>
          </a:p>
        </p:txBody>
      </p:sp>
    </p:spTree>
    <p:extLst>
      <p:ext uri="{BB962C8B-B14F-4D97-AF65-F5344CB8AC3E}">
        <p14:creationId xmlns:p14="http://schemas.microsoft.com/office/powerpoint/2010/main" val="2135613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A79E00-7DFB-4114-9DE3-4B0B991820C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2C805B33-FF9A-4A7A-B152-BBDB0D2D65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E15329C-103B-4523-BBFF-8BD0AB5430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E25908E-A5CE-4BC2-BDCD-14A026CC7A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6A233554-CFBC-43C9-8E68-C4CDFF9638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A10A90B-585A-4B06-9DCC-ED53C8A28174}"/>
              </a:ext>
            </a:extLst>
          </p:cNvPr>
          <p:cNvSpPr>
            <a:spLocks noGrp="1"/>
          </p:cNvSpPr>
          <p:nvPr>
            <p:ph type="dt" sz="half" idx="10"/>
          </p:nvPr>
        </p:nvSpPr>
        <p:spPr/>
        <p:txBody>
          <a:bodyPr/>
          <a:lstStyle/>
          <a:p>
            <a:fld id="{0856F937-0A3D-48C9-B6D7-BDF2629446C3}" type="datetimeFigureOut">
              <a:rPr lang="en-US" smtClean="0"/>
              <a:t>4/3/2020</a:t>
            </a:fld>
            <a:endParaRPr lang="en-US"/>
          </a:p>
        </p:txBody>
      </p:sp>
      <p:sp>
        <p:nvSpPr>
          <p:cNvPr id="8" name="Footer Placeholder 7">
            <a:extLst>
              <a:ext uri="{FF2B5EF4-FFF2-40B4-BE49-F238E27FC236}">
                <a16:creationId xmlns:a16="http://schemas.microsoft.com/office/drawing/2014/main" xmlns="" id="{014BE489-5351-4FEE-BCAE-F8A4349869A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614FC879-43E0-4806-AB6E-656B01F32127}"/>
              </a:ext>
            </a:extLst>
          </p:cNvPr>
          <p:cNvSpPr>
            <a:spLocks noGrp="1"/>
          </p:cNvSpPr>
          <p:nvPr>
            <p:ph type="sldNum" sz="quarter" idx="12"/>
          </p:nvPr>
        </p:nvSpPr>
        <p:spPr/>
        <p:txBody>
          <a:bodyPr/>
          <a:lstStyle/>
          <a:p>
            <a:fld id="{1C6AA001-C987-49EC-B225-33033CD8B25F}" type="slidenum">
              <a:rPr lang="en-US" smtClean="0"/>
              <a:t>‹#›</a:t>
            </a:fld>
            <a:endParaRPr lang="en-US"/>
          </a:p>
        </p:txBody>
      </p:sp>
    </p:spTree>
    <p:extLst>
      <p:ext uri="{BB962C8B-B14F-4D97-AF65-F5344CB8AC3E}">
        <p14:creationId xmlns:p14="http://schemas.microsoft.com/office/powerpoint/2010/main" val="3548688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425544-764D-4191-B137-E272587265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D9F9CEF1-0539-4F11-9D25-C1921BADBAE3}"/>
              </a:ext>
            </a:extLst>
          </p:cNvPr>
          <p:cNvSpPr>
            <a:spLocks noGrp="1"/>
          </p:cNvSpPr>
          <p:nvPr>
            <p:ph type="dt" sz="half" idx="10"/>
          </p:nvPr>
        </p:nvSpPr>
        <p:spPr/>
        <p:txBody>
          <a:bodyPr/>
          <a:lstStyle/>
          <a:p>
            <a:fld id="{0856F937-0A3D-48C9-B6D7-BDF2629446C3}" type="datetimeFigureOut">
              <a:rPr lang="en-US" smtClean="0"/>
              <a:t>4/3/2020</a:t>
            </a:fld>
            <a:endParaRPr lang="en-US"/>
          </a:p>
        </p:txBody>
      </p:sp>
      <p:sp>
        <p:nvSpPr>
          <p:cNvPr id="4" name="Footer Placeholder 3">
            <a:extLst>
              <a:ext uri="{FF2B5EF4-FFF2-40B4-BE49-F238E27FC236}">
                <a16:creationId xmlns:a16="http://schemas.microsoft.com/office/drawing/2014/main" xmlns="" id="{B6272950-2D5E-4AD5-A93C-DE43BD8593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901EF607-2969-41AB-BEE4-3031BEF94163}"/>
              </a:ext>
            </a:extLst>
          </p:cNvPr>
          <p:cNvSpPr>
            <a:spLocks noGrp="1"/>
          </p:cNvSpPr>
          <p:nvPr>
            <p:ph type="sldNum" sz="quarter" idx="12"/>
          </p:nvPr>
        </p:nvSpPr>
        <p:spPr/>
        <p:txBody>
          <a:bodyPr/>
          <a:lstStyle/>
          <a:p>
            <a:fld id="{1C6AA001-C987-49EC-B225-33033CD8B25F}" type="slidenum">
              <a:rPr lang="en-US" smtClean="0"/>
              <a:t>‹#›</a:t>
            </a:fld>
            <a:endParaRPr lang="en-US"/>
          </a:p>
        </p:txBody>
      </p:sp>
    </p:spTree>
    <p:extLst>
      <p:ext uri="{BB962C8B-B14F-4D97-AF65-F5344CB8AC3E}">
        <p14:creationId xmlns:p14="http://schemas.microsoft.com/office/powerpoint/2010/main" val="2696347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7A9C1B3-4ADC-427A-9E6D-327D168EBA93}"/>
              </a:ext>
            </a:extLst>
          </p:cNvPr>
          <p:cNvSpPr>
            <a:spLocks noGrp="1"/>
          </p:cNvSpPr>
          <p:nvPr>
            <p:ph type="dt" sz="half" idx="10"/>
          </p:nvPr>
        </p:nvSpPr>
        <p:spPr/>
        <p:txBody>
          <a:bodyPr/>
          <a:lstStyle/>
          <a:p>
            <a:fld id="{0856F937-0A3D-48C9-B6D7-BDF2629446C3}" type="datetimeFigureOut">
              <a:rPr lang="en-US" smtClean="0"/>
              <a:t>4/3/2020</a:t>
            </a:fld>
            <a:endParaRPr lang="en-US"/>
          </a:p>
        </p:txBody>
      </p:sp>
      <p:sp>
        <p:nvSpPr>
          <p:cNvPr id="3" name="Footer Placeholder 2">
            <a:extLst>
              <a:ext uri="{FF2B5EF4-FFF2-40B4-BE49-F238E27FC236}">
                <a16:creationId xmlns:a16="http://schemas.microsoft.com/office/drawing/2014/main" xmlns="" id="{FD02E711-958A-4D6B-83C0-C0FCE5D2CA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C35A811-0DDA-42CC-A933-7FDB6404FB4F}"/>
              </a:ext>
            </a:extLst>
          </p:cNvPr>
          <p:cNvSpPr>
            <a:spLocks noGrp="1"/>
          </p:cNvSpPr>
          <p:nvPr>
            <p:ph type="sldNum" sz="quarter" idx="12"/>
          </p:nvPr>
        </p:nvSpPr>
        <p:spPr/>
        <p:txBody>
          <a:bodyPr/>
          <a:lstStyle/>
          <a:p>
            <a:fld id="{1C6AA001-C987-49EC-B225-33033CD8B25F}" type="slidenum">
              <a:rPr lang="en-US" smtClean="0"/>
              <a:t>‹#›</a:t>
            </a:fld>
            <a:endParaRPr lang="en-US"/>
          </a:p>
        </p:txBody>
      </p:sp>
    </p:spTree>
    <p:extLst>
      <p:ext uri="{BB962C8B-B14F-4D97-AF65-F5344CB8AC3E}">
        <p14:creationId xmlns:p14="http://schemas.microsoft.com/office/powerpoint/2010/main" val="3484777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95D888-CB12-4093-A166-52C295A282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89C3F25-539B-4010-8D58-8B74F3A4F2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7E9E993-F732-4117-BE78-3C4B8164AB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0474918-F07A-476E-BEB2-0F7A59C81345}"/>
              </a:ext>
            </a:extLst>
          </p:cNvPr>
          <p:cNvSpPr>
            <a:spLocks noGrp="1"/>
          </p:cNvSpPr>
          <p:nvPr>
            <p:ph type="dt" sz="half" idx="10"/>
          </p:nvPr>
        </p:nvSpPr>
        <p:spPr/>
        <p:txBody>
          <a:bodyPr/>
          <a:lstStyle/>
          <a:p>
            <a:fld id="{0856F937-0A3D-48C9-B6D7-BDF2629446C3}" type="datetimeFigureOut">
              <a:rPr lang="en-US" smtClean="0"/>
              <a:t>4/3/2020</a:t>
            </a:fld>
            <a:endParaRPr lang="en-US"/>
          </a:p>
        </p:txBody>
      </p:sp>
      <p:sp>
        <p:nvSpPr>
          <p:cNvPr id="6" name="Footer Placeholder 5">
            <a:extLst>
              <a:ext uri="{FF2B5EF4-FFF2-40B4-BE49-F238E27FC236}">
                <a16:creationId xmlns:a16="http://schemas.microsoft.com/office/drawing/2014/main" xmlns="" id="{3E2876D1-F68C-414F-BE82-23B41DC11F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09B9A38-46DD-4879-B474-E874966C5BC9}"/>
              </a:ext>
            </a:extLst>
          </p:cNvPr>
          <p:cNvSpPr>
            <a:spLocks noGrp="1"/>
          </p:cNvSpPr>
          <p:nvPr>
            <p:ph type="sldNum" sz="quarter" idx="12"/>
          </p:nvPr>
        </p:nvSpPr>
        <p:spPr/>
        <p:txBody>
          <a:bodyPr/>
          <a:lstStyle/>
          <a:p>
            <a:fld id="{1C6AA001-C987-49EC-B225-33033CD8B25F}" type="slidenum">
              <a:rPr lang="en-US" smtClean="0"/>
              <a:t>‹#›</a:t>
            </a:fld>
            <a:endParaRPr lang="en-US"/>
          </a:p>
        </p:txBody>
      </p:sp>
    </p:spTree>
    <p:extLst>
      <p:ext uri="{BB962C8B-B14F-4D97-AF65-F5344CB8AC3E}">
        <p14:creationId xmlns:p14="http://schemas.microsoft.com/office/powerpoint/2010/main" val="1851779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DEA73B-0A85-41C9-B4F9-9580CC7023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DD3E151-2776-4585-981E-A225D57DE6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A69C4342-FCE6-4680-A9CF-8C8170E841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8543909-76DC-4867-ADCA-A2C86D63772F}"/>
              </a:ext>
            </a:extLst>
          </p:cNvPr>
          <p:cNvSpPr>
            <a:spLocks noGrp="1"/>
          </p:cNvSpPr>
          <p:nvPr>
            <p:ph type="dt" sz="half" idx="10"/>
          </p:nvPr>
        </p:nvSpPr>
        <p:spPr/>
        <p:txBody>
          <a:bodyPr/>
          <a:lstStyle/>
          <a:p>
            <a:fld id="{0856F937-0A3D-48C9-B6D7-BDF2629446C3}" type="datetimeFigureOut">
              <a:rPr lang="en-US" smtClean="0"/>
              <a:t>4/3/2020</a:t>
            </a:fld>
            <a:endParaRPr lang="en-US"/>
          </a:p>
        </p:txBody>
      </p:sp>
      <p:sp>
        <p:nvSpPr>
          <p:cNvPr id="6" name="Footer Placeholder 5">
            <a:extLst>
              <a:ext uri="{FF2B5EF4-FFF2-40B4-BE49-F238E27FC236}">
                <a16:creationId xmlns:a16="http://schemas.microsoft.com/office/drawing/2014/main" xmlns="" id="{AC373CCC-599F-44D9-A26A-584CBB98B6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C7F3A97-6A53-433D-9B2C-B1DF38721AC0}"/>
              </a:ext>
            </a:extLst>
          </p:cNvPr>
          <p:cNvSpPr>
            <a:spLocks noGrp="1"/>
          </p:cNvSpPr>
          <p:nvPr>
            <p:ph type="sldNum" sz="quarter" idx="12"/>
          </p:nvPr>
        </p:nvSpPr>
        <p:spPr/>
        <p:txBody>
          <a:bodyPr/>
          <a:lstStyle/>
          <a:p>
            <a:fld id="{1C6AA001-C987-49EC-B225-33033CD8B25F}" type="slidenum">
              <a:rPr lang="en-US" smtClean="0"/>
              <a:t>‹#›</a:t>
            </a:fld>
            <a:endParaRPr lang="en-US"/>
          </a:p>
        </p:txBody>
      </p:sp>
    </p:spTree>
    <p:extLst>
      <p:ext uri="{BB962C8B-B14F-4D97-AF65-F5344CB8AC3E}">
        <p14:creationId xmlns:p14="http://schemas.microsoft.com/office/powerpoint/2010/main" val="1668650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B940405-7B08-41DB-ABCA-3083F7BF1B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FCDEF2E6-3013-4DFD-A446-D54499D8BA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E455DD9-852F-4EB5-AB97-830B109591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56F937-0A3D-48C9-B6D7-BDF2629446C3}" type="datetimeFigureOut">
              <a:rPr lang="en-US" smtClean="0"/>
              <a:t>4/3/2020</a:t>
            </a:fld>
            <a:endParaRPr lang="en-US"/>
          </a:p>
        </p:txBody>
      </p:sp>
      <p:sp>
        <p:nvSpPr>
          <p:cNvPr id="5" name="Footer Placeholder 4">
            <a:extLst>
              <a:ext uri="{FF2B5EF4-FFF2-40B4-BE49-F238E27FC236}">
                <a16:creationId xmlns:a16="http://schemas.microsoft.com/office/drawing/2014/main" xmlns="" id="{02B3D844-4429-4895-A028-EB7120AEE2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F7600816-984D-430F-B2E9-90D29ED8E9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6AA001-C987-49EC-B225-33033CD8B25F}" type="slidenum">
              <a:rPr lang="en-US" smtClean="0"/>
              <a:t>‹#›</a:t>
            </a:fld>
            <a:endParaRPr lang="en-US"/>
          </a:p>
        </p:txBody>
      </p:sp>
    </p:spTree>
    <p:extLst>
      <p:ext uri="{BB962C8B-B14F-4D97-AF65-F5344CB8AC3E}">
        <p14:creationId xmlns:p14="http://schemas.microsoft.com/office/powerpoint/2010/main" val="400616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pjain.sg/programs/undergraduate/bachelor-of-data-science/admissions" TargetMode="External"/><Relationship Id="rId2" Type="http://schemas.openxmlformats.org/officeDocument/2006/relationships/hyperlink" Target="https://www.spjain.org/programs/undergraduate/entrance-test" TargetMode="Externa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13" Type="http://schemas.openxmlformats.org/officeDocument/2006/relationships/hyperlink" Target="https://twitter.com/spjainglobal?lang=en" TargetMode="External"/><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hyperlink" Target="https://www.instagram.com/spjaingloba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2.png"/><Relationship Id="rId11" Type="http://schemas.openxmlformats.org/officeDocument/2006/relationships/hyperlink" Target="https://www.linkedin.com/school/70720/" TargetMode="External"/><Relationship Id="rId5" Type="http://schemas.openxmlformats.org/officeDocument/2006/relationships/image" Target="../media/image11.png"/><Relationship Id="rId10" Type="http://schemas.openxmlformats.org/officeDocument/2006/relationships/hyperlink" Target="http://www.facebook.com/spjainsg" TargetMode="External"/><Relationship Id="rId4" Type="http://schemas.openxmlformats.org/officeDocument/2006/relationships/image" Target="../media/image10.png"/><Relationship Id="rId9" Type="http://schemas.openxmlformats.org/officeDocument/2006/relationships/image" Target="../media/image14.svg"/><Relationship Id="rId14" Type="http://schemas.openxmlformats.org/officeDocument/2006/relationships/hyperlink" Target="http://www.spjain.s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20D5D19D-0789-4518-B5DC-D47ADF69D2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BF97273-62F1-4BB7-BE31-3C6C8AC8EE6D}"/>
              </a:ext>
            </a:extLst>
          </p:cNvPr>
          <p:cNvSpPr>
            <a:spLocks noGrp="1"/>
          </p:cNvSpPr>
          <p:nvPr>
            <p:ph type="ctrTitle"/>
          </p:nvPr>
        </p:nvSpPr>
        <p:spPr>
          <a:xfrm>
            <a:off x="1113810" y="3130041"/>
            <a:ext cx="4036334" cy="2387600"/>
          </a:xfrm>
        </p:spPr>
        <p:txBody>
          <a:bodyPr anchor="t">
            <a:normAutofit/>
          </a:bodyPr>
          <a:lstStyle/>
          <a:p>
            <a:pPr algn="l"/>
            <a:r>
              <a:rPr lang="en-US" sz="5400"/>
              <a:t>BACHELOR OF DATA SCIENCE</a:t>
            </a:r>
          </a:p>
        </p:txBody>
      </p:sp>
      <p:sp>
        <p:nvSpPr>
          <p:cNvPr id="3" name="Subtitle 2">
            <a:extLst>
              <a:ext uri="{FF2B5EF4-FFF2-40B4-BE49-F238E27FC236}">
                <a16:creationId xmlns:a16="http://schemas.microsoft.com/office/drawing/2014/main" xmlns="" id="{E46EA5FA-FF98-4FD0-8769-35DBEAA50FA3}"/>
              </a:ext>
            </a:extLst>
          </p:cNvPr>
          <p:cNvSpPr>
            <a:spLocks noGrp="1"/>
          </p:cNvSpPr>
          <p:nvPr>
            <p:ph type="subTitle" idx="1"/>
          </p:nvPr>
        </p:nvSpPr>
        <p:spPr>
          <a:xfrm>
            <a:off x="1113809" y="1122362"/>
            <a:ext cx="4036333" cy="1105023"/>
          </a:xfrm>
        </p:spPr>
        <p:txBody>
          <a:bodyPr anchor="b">
            <a:normAutofit lnSpcReduction="10000"/>
          </a:bodyPr>
          <a:lstStyle/>
          <a:p>
            <a:pPr algn="l"/>
            <a:r>
              <a:rPr lang="en-US" sz="2000" smtClean="0">
                <a:solidFill>
                  <a:schemeClr val="accent6">
                    <a:lumMod val="50000"/>
                  </a:schemeClr>
                </a:solidFill>
                <a:latin typeface=".VnAristote" pitchFamily="34" charset="0"/>
              </a:rPr>
              <a:t>HuÖ NguyÔn</a:t>
            </a:r>
          </a:p>
          <a:p>
            <a:pPr algn="l"/>
            <a:r>
              <a:rPr lang="en-US" sz="2000" smtClean="0">
                <a:solidFill>
                  <a:schemeClr val="accent6">
                    <a:lumMod val="50000"/>
                  </a:schemeClr>
                </a:solidFill>
              </a:rPr>
              <a:t>M: 0913865739</a:t>
            </a:r>
          </a:p>
          <a:p>
            <a:pPr algn="l"/>
            <a:r>
              <a:rPr lang="en-US" sz="2000" smtClean="0">
                <a:solidFill>
                  <a:schemeClr val="accent6">
                    <a:lumMod val="50000"/>
                  </a:schemeClr>
                </a:solidFill>
              </a:rPr>
              <a:t>E: nguyenthihue@hdu.edu.vn</a:t>
            </a:r>
            <a:endParaRPr lang="en-US" sz="2000">
              <a:solidFill>
                <a:schemeClr val="accent6">
                  <a:lumMod val="50000"/>
                </a:schemeClr>
              </a:solidFill>
            </a:endParaRPr>
          </a:p>
        </p:txBody>
      </p:sp>
      <p:grpSp>
        <p:nvGrpSpPr>
          <p:cNvPr id="12" name="Group 11">
            <a:extLst>
              <a:ext uri="{FF2B5EF4-FFF2-40B4-BE49-F238E27FC236}">
                <a16:creationId xmlns:a16="http://schemas.microsoft.com/office/drawing/2014/main" xmlns="" id="{032D8612-31EB-44CF-A1D0-14FD4C70542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3154317"/>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xmlns="" id="{F19A4A0F-1B59-4DB0-9764-D10936E987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xmlns="" id="{B81933D1-5615-42C7-9C0B-4EB7105CCE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bird, flower, tree&#10;&#10;Description automatically generated">
            <a:extLst>
              <a:ext uri="{FF2B5EF4-FFF2-40B4-BE49-F238E27FC236}">
                <a16:creationId xmlns:a16="http://schemas.microsoft.com/office/drawing/2014/main" xmlns="" id="{3C171B76-8E78-4AE9-B89F-40C57D3AD25D}"/>
              </a:ext>
            </a:extLst>
          </p:cNvPr>
          <p:cNvPicPr>
            <a:picLocks noChangeAspect="1"/>
          </p:cNvPicPr>
          <p:nvPr/>
        </p:nvPicPr>
        <p:blipFill rotWithShape="1">
          <a:blip r:embed="rId2">
            <a:extLst>
              <a:ext uri="{28A0092B-C50C-407E-A947-70E740481C1C}">
                <a14:useLocalDpi xmlns:a14="http://schemas.microsoft.com/office/drawing/2010/main" val="0"/>
              </a:ext>
            </a:extLst>
          </a:blip>
          <a:srcRect t="598" r="-2" b="669"/>
          <a:stretch/>
        </p:blipFill>
        <p:spPr>
          <a:xfrm>
            <a:off x="5922492" y="666728"/>
            <a:ext cx="5536001" cy="5465791"/>
          </a:xfrm>
          <a:prstGeom prst="rect">
            <a:avLst/>
          </a:prstGeom>
        </p:spPr>
      </p:pic>
    </p:spTree>
    <p:extLst>
      <p:ext uri="{BB962C8B-B14F-4D97-AF65-F5344CB8AC3E}">
        <p14:creationId xmlns:p14="http://schemas.microsoft.com/office/powerpoint/2010/main" val="1341551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103928-8A06-4B94-A335-185E0316E0F9}"/>
              </a:ext>
            </a:extLst>
          </p:cNvPr>
          <p:cNvSpPr>
            <a:spLocks noGrp="1"/>
          </p:cNvSpPr>
          <p:nvPr>
            <p:ph type="title"/>
          </p:nvPr>
        </p:nvSpPr>
        <p:spPr/>
        <p:txBody>
          <a:bodyPr/>
          <a:lstStyle/>
          <a:p>
            <a:r>
              <a:rPr lang="en-US" dirty="0" err="1"/>
              <a:t>Quy</a:t>
            </a:r>
            <a:r>
              <a:rPr lang="en-US" dirty="0"/>
              <a:t> </a:t>
            </a:r>
            <a:r>
              <a:rPr lang="en-US" dirty="0" err="1"/>
              <a:t>trình</a:t>
            </a:r>
            <a:r>
              <a:rPr lang="en-US" dirty="0"/>
              <a:t> admission</a:t>
            </a:r>
          </a:p>
        </p:txBody>
      </p:sp>
      <p:sp>
        <p:nvSpPr>
          <p:cNvPr id="3" name="Content Placeholder 2">
            <a:extLst>
              <a:ext uri="{FF2B5EF4-FFF2-40B4-BE49-F238E27FC236}">
                <a16:creationId xmlns:a16="http://schemas.microsoft.com/office/drawing/2014/main" xmlns="" id="{49BEDE7F-84AA-4FAE-8C7A-5B2EA0E37B0D}"/>
              </a:ext>
            </a:extLst>
          </p:cNvPr>
          <p:cNvSpPr>
            <a:spLocks noGrp="1"/>
          </p:cNvSpPr>
          <p:nvPr>
            <p:ph idx="1"/>
          </p:nvPr>
        </p:nvSpPr>
        <p:spPr/>
        <p:txBody>
          <a:bodyPr>
            <a:normAutofit fontScale="85000" lnSpcReduction="20000"/>
          </a:bodyPr>
          <a:lstStyle/>
          <a:p>
            <a:r>
              <a:rPr lang="en-US" dirty="0" err="1"/>
              <a:t>Tìm</a:t>
            </a:r>
            <a:r>
              <a:rPr lang="en-US" dirty="0"/>
              <a:t> </a:t>
            </a:r>
            <a:r>
              <a:rPr lang="en-US" dirty="0" err="1"/>
              <a:t>hiểu</a:t>
            </a:r>
            <a:r>
              <a:rPr lang="en-US" dirty="0"/>
              <a:t> </a:t>
            </a:r>
            <a:r>
              <a:rPr lang="en-US" dirty="0" err="1"/>
              <a:t>ch</a:t>
            </a:r>
            <a:r>
              <a:rPr lang="vi-VN" dirty="0"/>
              <a:t>ư</a:t>
            </a:r>
            <a:r>
              <a:rPr lang="en-US" dirty="0" err="1"/>
              <a:t>ơng</a:t>
            </a:r>
            <a:r>
              <a:rPr lang="en-US" dirty="0"/>
              <a:t> </a:t>
            </a:r>
            <a:r>
              <a:rPr lang="en-US" dirty="0" err="1"/>
              <a:t>trình</a:t>
            </a:r>
            <a:r>
              <a:rPr lang="en-US" dirty="0"/>
              <a:t> </a:t>
            </a:r>
            <a:r>
              <a:rPr lang="en-US" dirty="0" err="1"/>
              <a:t>của</a:t>
            </a:r>
            <a:r>
              <a:rPr lang="en-US" dirty="0"/>
              <a:t> tr</a:t>
            </a:r>
            <a:r>
              <a:rPr lang="vi-VN" dirty="0"/>
              <a:t>ư</a:t>
            </a:r>
            <a:r>
              <a:rPr lang="en-US" dirty="0" err="1"/>
              <a:t>ờng</a:t>
            </a:r>
            <a:r>
              <a:rPr lang="en-US" dirty="0"/>
              <a:t> SP Jain</a:t>
            </a:r>
          </a:p>
          <a:p>
            <a:r>
              <a:rPr lang="en-US" dirty="0" err="1"/>
              <a:t>Luyện</a:t>
            </a:r>
            <a:r>
              <a:rPr lang="en-US" dirty="0"/>
              <a:t> </a:t>
            </a:r>
            <a:r>
              <a:rPr lang="en-US" dirty="0" err="1"/>
              <a:t>tập</a:t>
            </a:r>
            <a:r>
              <a:rPr lang="en-US" dirty="0"/>
              <a:t> test </a:t>
            </a:r>
            <a:r>
              <a:rPr lang="en-US" dirty="0" err="1"/>
              <a:t>đầu</a:t>
            </a:r>
            <a:r>
              <a:rPr lang="en-US" dirty="0"/>
              <a:t> </a:t>
            </a:r>
            <a:r>
              <a:rPr lang="en-US" dirty="0" err="1"/>
              <a:t>vào</a:t>
            </a:r>
            <a:r>
              <a:rPr lang="en-US" dirty="0"/>
              <a:t> </a:t>
            </a:r>
            <a:r>
              <a:rPr lang="en-US" dirty="0" err="1"/>
              <a:t>mẫu</a:t>
            </a:r>
            <a:r>
              <a:rPr lang="en-US" dirty="0"/>
              <a:t> </a:t>
            </a:r>
            <a:r>
              <a:rPr lang="en-US" dirty="0">
                <a:hlinkClick r:id="rId2"/>
              </a:rPr>
              <a:t>https://www.spjain.org/programs/undergraduate/entrance-test</a:t>
            </a:r>
            <a:endParaRPr lang="en-US" dirty="0"/>
          </a:p>
          <a:p>
            <a:r>
              <a:rPr lang="en-US" dirty="0" err="1"/>
              <a:t>Hoàn</a:t>
            </a:r>
            <a:r>
              <a:rPr lang="en-US" dirty="0"/>
              <a:t> </a:t>
            </a:r>
            <a:r>
              <a:rPr lang="en-US" dirty="0" err="1"/>
              <a:t>thành</a:t>
            </a:r>
            <a:r>
              <a:rPr lang="en-US" dirty="0"/>
              <a:t> application form</a:t>
            </a:r>
          </a:p>
          <a:p>
            <a:pPr lvl="1"/>
            <a:r>
              <a:rPr lang="en-US" dirty="0">
                <a:hlinkClick r:id="rId3"/>
              </a:rPr>
              <a:t>https://www.spjain.sg/programs/undergraduate/bachelor-of-data-science/admissions</a:t>
            </a:r>
            <a:endParaRPr lang="en-US" dirty="0"/>
          </a:p>
          <a:p>
            <a:r>
              <a:rPr lang="en-US" dirty="0" err="1"/>
              <a:t>Đăng</a:t>
            </a:r>
            <a:r>
              <a:rPr lang="en-US" dirty="0"/>
              <a:t> </a:t>
            </a:r>
            <a:r>
              <a:rPr lang="en-US" dirty="0" err="1"/>
              <a:t>ký</a:t>
            </a:r>
            <a:r>
              <a:rPr lang="en-US" dirty="0"/>
              <a:t> </a:t>
            </a:r>
            <a:r>
              <a:rPr lang="en-US" dirty="0" err="1"/>
              <a:t>làm</a:t>
            </a:r>
            <a:r>
              <a:rPr lang="en-US" dirty="0"/>
              <a:t> test </a:t>
            </a:r>
            <a:r>
              <a:rPr lang="en-US" dirty="0" err="1"/>
              <a:t>đầu</a:t>
            </a:r>
            <a:r>
              <a:rPr lang="en-US" dirty="0"/>
              <a:t> </a:t>
            </a:r>
            <a:r>
              <a:rPr lang="en-US" dirty="0" err="1"/>
              <a:t>vào</a:t>
            </a:r>
            <a:r>
              <a:rPr lang="en-US" dirty="0"/>
              <a:t> </a:t>
            </a:r>
            <a:r>
              <a:rPr lang="en-US" dirty="0" err="1"/>
              <a:t>với</a:t>
            </a:r>
            <a:r>
              <a:rPr lang="en-US" dirty="0"/>
              <a:t> </a:t>
            </a:r>
            <a:r>
              <a:rPr lang="en-US" dirty="0" err="1"/>
              <a:t>đại</a:t>
            </a:r>
            <a:r>
              <a:rPr lang="en-US" dirty="0"/>
              <a:t> </a:t>
            </a:r>
            <a:r>
              <a:rPr lang="en-US" dirty="0" err="1"/>
              <a:t>diện</a:t>
            </a:r>
            <a:r>
              <a:rPr lang="en-US" dirty="0"/>
              <a:t> </a:t>
            </a:r>
            <a:r>
              <a:rPr lang="en-US" dirty="0" err="1"/>
              <a:t>tuyển</a:t>
            </a:r>
            <a:r>
              <a:rPr lang="en-US" dirty="0"/>
              <a:t> </a:t>
            </a:r>
            <a:r>
              <a:rPr lang="en-US" dirty="0" err="1"/>
              <a:t>sinh</a:t>
            </a:r>
            <a:r>
              <a:rPr lang="en-US" dirty="0"/>
              <a:t> </a:t>
            </a:r>
            <a:r>
              <a:rPr lang="en-US" dirty="0" err="1"/>
              <a:t>của</a:t>
            </a:r>
            <a:r>
              <a:rPr lang="en-US" dirty="0"/>
              <a:t> tr</a:t>
            </a:r>
            <a:r>
              <a:rPr lang="vi-VN" dirty="0"/>
              <a:t>ư</a:t>
            </a:r>
            <a:r>
              <a:rPr lang="en-US" dirty="0" err="1"/>
              <a:t>ờng</a:t>
            </a:r>
            <a:endParaRPr lang="en-US" dirty="0"/>
          </a:p>
          <a:p>
            <a:pPr lvl="1"/>
            <a:r>
              <a:rPr lang="en-US" dirty="0"/>
              <a:t>Test online. </a:t>
            </a:r>
          </a:p>
          <a:p>
            <a:pPr lvl="2"/>
            <a:r>
              <a:rPr lang="en-US" dirty="0"/>
              <a:t>Aptitude test 90 </a:t>
            </a:r>
            <a:r>
              <a:rPr lang="en-US" dirty="0" err="1"/>
              <a:t>phút</a:t>
            </a:r>
            <a:r>
              <a:rPr lang="en-US" dirty="0"/>
              <a:t>. </a:t>
            </a:r>
            <a:r>
              <a:rPr lang="en-US" dirty="0" err="1"/>
              <a:t>Miễn</a:t>
            </a:r>
            <a:r>
              <a:rPr lang="en-US" dirty="0"/>
              <a:t> APTITUDE test </a:t>
            </a:r>
            <a:r>
              <a:rPr lang="en-US" dirty="0" err="1"/>
              <a:t>nếu</a:t>
            </a:r>
            <a:r>
              <a:rPr lang="en-US" dirty="0"/>
              <a:t> SAT 1250+</a:t>
            </a:r>
          </a:p>
          <a:p>
            <a:pPr lvl="2"/>
            <a:r>
              <a:rPr lang="en-US" dirty="0"/>
              <a:t>Math test 45 </a:t>
            </a:r>
            <a:r>
              <a:rPr lang="en-US" dirty="0" err="1"/>
              <a:t>phút</a:t>
            </a:r>
            <a:r>
              <a:rPr lang="en-US" dirty="0"/>
              <a:t>. Đ</a:t>
            </a:r>
            <a:r>
              <a:rPr lang="vi-VN" dirty="0"/>
              <a:t>ư</a:t>
            </a:r>
            <a:r>
              <a:rPr lang="en-US" dirty="0" err="1"/>
              <a:t>ợc</a:t>
            </a:r>
            <a:r>
              <a:rPr lang="en-US" dirty="0"/>
              <a:t> </a:t>
            </a:r>
            <a:r>
              <a:rPr lang="en-US" dirty="0" err="1"/>
              <a:t>miễn</a:t>
            </a:r>
            <a:r>
              <a:rPr lang="en-US" dirty="0"/>
              <a:t> </a:t>
            </a:r>
            <a:r>
              <a:rPr lang="en-US" dirty="0" err="1"/>
              <a:t>nếu</a:t>
            </a:r>
            <a:r>
              <a:rPr lang="en-US" dirty="0"/>
              <a:t> </a:t>
            </a:r>
            <a:r>
              <a:rPr lang="en-US" dirty="0" err="1"/>
              <a:t>phần</a:t>
            </a:r>
            <a:r>
              <a:rPr lang="en-US" dirty="0"/>
              <a:t> </a:t>
            </a:r>
            <a:r>
              <a:rPr lang="en-US" dirty="0" err="1"/>
              <a:t>toán</a:t>
            </a:r>
            <a:r>
              <a:rPr lang="en-US" dirty="0"/>
              <a:t> </a:t>
            </a:r>
            <a:r>
              <a:rPr lang="en-US" dirty="0" err="1"/>
              <a:t>của</a:t>
            </a:r>
            <a:r>
              <a:rPr lang="en-US" dirty="0"/>
              <a:t> SAT </a:t>
            </a:r>
            <a:r>
              <a:rPr lang="en-US" dirty="0" err="1"/>
              <a:t>đạt</a:t>
            </a:r>
            <a:r>
              <a:rPr lang="en-US" dirty="0"/>
              <a:t> 700</a:t>
            </a:r>
          </a:p>
          <a:p>
            <a:pPr lvl="2"/>
            <a:r>
              <a:rPr lang="en-US" dirty="0"/>
              <a:t>Essay test 45 </a:t>
            </a:r>
            <a:r>
              <a:rPr lang="en-US" dirty="0" err="1"/>
              <a:t>phút</a:t>
            </a:r>
            <a:r>
              <a:rPr lang="en-US" dirty="0"/>
              <a:t>. </a:t>
            </a:r>
          </a:p>
          <a:p>
            <a:pPr lvl="1"/>
            <a:r>
              <a:rPr lang="en-US" dirty="0" err="1"/>
              <a:t>Có</a:t>
            </a:r>
            <a:r>
              <a:rPr lang="en-US" dirty="0"/>
              <a:t> </a:t>
            </a:r>
            <a:r>
              <a:rPr lang="en-US" dirty="0" err="1"/>
              <a:t>thể</a:t>
            </a:r>
            <a:r>
              <a:rPr lang="en-US" dirty="0"/>
              <a:t> </a:t>
            </a:r>
            <a:r>
              <a:rPr lang="en-US" dirty="0" err="1"/>
              <a:t>làm</a:t>
            </a:r>
            <a:r>
              <a:rPr lang="en-US" dirty="0"/>
              <a:t> </a:t>
            </a:r>
            <a:r>
              <a:rPr lang="en-US" dirty="0" err="1"/>
              <a:t>bất</a:t>
            </a:r>
            <a:r>
              <a:rPr lang="en-US" dirty="0"/>
              <a:t> </a:t>
            </a:r>
            <a:r>
              <a:rPr lang="en-US" dirty="0" err="1"/>
              <a:t>cứ</a:t>
            </a:r>
            <a:r>
              <a:rPr lang="en-US" dirty="0"/>
              <a:t> </a:t>
            </a:r>
            <a:r>
              <a:rPr lang="en-US" dirty="0" err="1"/>
              <a:t>lúc</a:t>
            </a:r>
            <a:r>
              <a:rPr lang="en-US" dirty="0"/>
              <a:t> </a:t>
            </a:r>
            <a:r>
              <a:rPr lang="en-US" dirty="0" err="1"/>
              <a:t>nào</a:t>
            </a:r>
            <a:r>
              <a:rPr lang="en-US" dirty="0"/>
              <a:t> </a:t>
            </a:r>
            <a:r>
              <a:rPr lang="en-US" dirty="0" err="1"/>
              <a:t>trong</a:t>
            </a:r>
            <a:r>
              <a:rPr lang="en-US" dirty="0"/>
              <a:t> </a:t>
            </a:r>
            <a:r>
              <a:rPr lang="en-US" dirty="0" err="1"/>
              <a:t>tuần</a:t>
            </a:r>
            <a:r>
              <a:rPr lang="en-US" dirty="0"/>
              <a:t>. </a:t>
            </a:r>
            <a:r>
              <a:rPr lang="en-US" dirty="0" err="1"/>
              <a:t>Yêu</a:t>
            </a:r>
            <a:r>
              <a:rPr lang="en-US" dirty="0"/>
              <a:t> </a:t>
            </a:r>
            <a:r>
              <a:rPr lang="en-US" dirty="0" err="1"/>
              <a:t>cầu</a:t>
            </a:r>
            <a:r>
              <a:rPr lang="en-US" dirty="0"/>
              <a:t> </a:t>
            </a:r>
            <a:r>
              <a:rPr lang="en-US" dirty="0" err="1"/>
              <a:t>đặt</a:t>
            </a:r>
            <a:r>
              <a:rPr lang="en-US" dirty="0"/>
              <a:t> tr</a:t>
            </a:r>
            <a:r>
              <a:rPr lang="vi-VN" dirty="0"/>
              <a:t>ư</a:t>
            </a:r>
            <a:r>
              <a:rPr lang="en-US" dirty="0" err="1"/>
              <a:t>ớc</a:t>
            </a:r>
            <a:r>
              <a:rPr lang="en-US" dirty="0"/>
              <a:t> 1 </a:t>
            </a:r>
            <a:r>
              <a:rPr lang="en-US" dirty="0" err="1"/>
              <a:t>ngày</a:t>
            </a:r>
            <a:r>
              <a:rPr lang="en-US" dirty="0"/>
              <a:t> </a:t>
            </a:r>
            <a:r>
              <a:rPr lang="en-US" dirty="0" err="1"/>
              <a:t>làm</a:t>
            </a:r>
            <a:r>
              <a:rPr lang="en-US" dirty="0"/>
              <a:t> </a:t>
            </a:r>
            <a:r>
              <a:rPr lang="en-US" dirty="0" err="1"/>
              <a:t>việc</a:t>
            </a:r>
            <a:r>
              <a:rPr lang="en-US" dirty="0"/>
              <a:t>. </a:t>
            </a:r>
          </a:p>
          <a:p>
            <a:r>
              <a:rPr lang="en-US" dirty="0" err="1"/>
              <a:t>Nộp</a:t>
            </a:r>
            <a:r>
              <a:rPr lang="en-US" dirty="0"/>
              <a:t> </a:t>
            </a:r>
            <a:r>
              <a:rPr lang="en-US" dirty="0" err="1"/>
              <a:t>giấy</a:t>
            </a:r>
            <a:r>
              <a:rPr lang="en-US" dirty="0"/>
              <a:t> </a:t>
            </a:r>
            <a:r>
              <a:rPr lang="en-US" dirty="0" err="1"/>
              <a:t>tờ</a:t>
            </a:r>
            <a:r>
              <a:rPr lang="en-US" dirty="0"/>
              <a:t> </a:t>
            </a:r>
            <a:r>
              <a:rPr lang="en-US" dirty="0" err="1"/>
              <a:t>để</a:t>
            </a:r>
            <a:r>
              <a:rPr lang="en-US" dirty="0"/>
              <a:t> tr</a:t>
            </a:r>
            <a:r>
              <a:rPr lang="vi-VN" dirty="0"/>
              <a:t>ư</a:t>
            </a:r>
            <a:r>
              <a:rPr lang="en-US" dirty="0" err="1"/>
              <a:t>ờng</a:t>
            </a:r>
            <a:r>
              <a:rPr lang="en-US" dirty="0"/>
              <a:t> </a:t>
            </a:r>
            <a:r>
              <a:rPr lang="en-US" dirty="0" err="1"/>
              <a:t>xét</a:t>
            </a:r>
            <a:r>
              <a:rPr lang="en-US" dirty="0"/>
              <a:t> </a:t>
            </a:r>
            <a:r>
              <a:rPr lang="en-US" dirty="0" err="1"/>
              <a:t>hồ</a:t>
            </a:r>
            <a:r>
              <a:rPr lang="en-US" dirty="0"/>
              <a:t> s</a:t>
            </a:r>
            <a:r>
              <a:rPr lang="vi-VN" dirty="0"/>
              <a:t>ơ</a:t>
            </a:r>
            <a:r>
              <a:rPr lang="en-US" dirty="0"/>
              <a:t> (</a:t>
            </a:r>
            <a:r>
              <a:rPr lang="en-US" dirty="0" err="1"/>
              <a:t>bản</a:t>
            </a:r>
            <a:r>
              <a:rPr lang="en-US" dirty="0"/>
              <a:t> </a:t>
            </a:r>
            <a:r>
              <a:rPr lang="en-US" dirty="0" err="1"/>
              <a:t>dịch</a:t>
            </a:r>
            <a:r>
              <a:rPr lang="en-US" dirty="0"/>
              <a:t> </a:t>
            </a:r>
            <a:r>
              <a:rPr lang="en-US" dirty="0" err="1"/>
              <a:t>thuật</a:t>
            </a:r>
            <a:r>
              <a:rPr lang="en-US" dirty="0"/>
              <a:t> </a:t>
            </a:r>
            <a:r>
              <a:rPr lang="en-US" dirty="0" err="1"/>
              <a:t>và</a:t>
            </a:r>
            <a:r>
              <a:rPr lang="en-US" dirty="0"/>
              <a:t> </a:t>
            </a:r>
            <a:r>
              <a:rPr lang="en-US" dirty="0" err="1"/>
              <a:t>bản</a:t>
            </a:r>
            <a:r>
              <a:rPr lang="en-US" dirty="0"/>
              <a:t> </a:t>
            </a:r>
            <a:r>
              <a:rPr lang="en-US" dirty="0" err="1"/>
              <a:t>tiếng</a:t>
            </a:r>
            <a:r>
              <a:rPr lang="en-US" dirty="0"/>
              <a:t> Viet – scan </a:t>
            </a:r>
            <a:r>
              <a:rPr lang="en-US" dirty="0" err="1"/>
              <a:t>màu</a:t>
            </a:r>
            <a:r>
              <a:rPr lang="en-US" dirty="0"/>
              <a:t>)</a:t>
            </a:r>
          </a:p>
          <a:p>
            <a:r>
              <a:rPr lang="en-US" dirty="0"/>
              <a:t>Interview – Online 2 </a:t>
            </a:r>
            <a:r>
              <a:rPr lang="en-US" dirty="0" err="1"/>
              <a:t>vòng</a:t>
            </a:r>
            <a:r>
              <a:rPr lang="en-US" dirty="0"/>
              <a:t>. </a:t>
            </a:r>
          </a:p>
          <a:p>
            <a:pPr lvl="1"/>
            <a:endParaRPr lang="en-US" dirty="0"/>
          </a:p>
          <a:p>
            <a:pPr lvl="1"/>
            <a:endParaRPr lang="en-US" dirty="0"/>
          </a:p>
        </p:txBody>
      </p:sp>
      <p:pic>
        <p:nvPicPr>
          <p:cNvPr id="4" name="Picture 3" descr="A picture containing bird, flower, tree&#10;&#10;Description automatically generated">
            <a:extLst>
              <a:ext uri="{FF2B5EF4-FFF2-40B4-BE49-F238E27FC236}">
                <a16:creationId xmlns:a16="http://schemas.microsoft.com/office/drawing/2014/main" xmlns="" id="{04410C70-80BE-4D9A-8D05-A0456EF1B3F0}"/>
              </a:ext>
            </a:extLst>
          </p:cNvPr>
          <p:cNvPicPr>
            <a:picLocks noChangeAspect="1"/>
          </p:cNvPicPr>
          <p:nvPr/>
        </p:nvPicPr>
        <p:blipFill rotWithShape="1">
          <a:blip r:embed="rId4">
            <a:extLst>
              <a:ext uri="{28A0092B-C50C-407E-A947-70E740481C1C}">
                <a14:useLocalDpi xmlns:a14="http://schemas.microsoft.com/office/drawing/2010/main" val="0"/>
              </a:ext>
            </a:extLst>
          </a:blip>
          <a:srcRect t="22751" r="-2" b="22777"/>
          <a:stretch/>
        </p:blipFill>
        <p:spPr>
          <a:xfrm>
            <a:off x="9483858" y="230188"/>
            <a:ext cx="2568493" cy="1399062"/>
          </a:xfrm>
          <a:prstGeom prst="rect">
            <a:avLst/>
          </a:prstGeom>
        </p:spPr>
      </p:pic>
    </p:spTree>
    <p:extLst>
      <p:ext uri="{BB962C8B-B14F-4D97-AF65-F5344CB8AC3E}">
        <p14:creationId xmlns:p14="http://schemas.microsoft.com/office/powerpoint/2010/main" val="4233151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0" y="1234489"/>
            <a:ext cx="9144000" cy="461665"/>
          </a:xfrm>
          <a:prstGeom prst="rect">
            <a:avLst/>
          </a:prstGeom>
          <a:noFill/>
        </p:spPr>
        <p:txBody>
          <a:bodyPr wrap="square" rtlCol="0">
            <a:spAutoFit/>
          </a:bodyPr>
          <a:lstStyle/>
          <a:p>
            <a:pPr algn="ctr"/>
            <a:r>
              <a:rPr lang="en-US" sz="2400" b="1" dirty="0">
                <a:latin typeface="Calibri" charset="0"/>
                <a:ea typeface="Calibri" charset="0"/>
                <a:cs typeface="Calibri" charset="0"/>
              </a:rPr>
              <a:t>BDS -PROGRAM FEE &amp; INVESTMENT</a:t>
            </a:r>
          </a:p>
        </p:txBody>
      </p:sp>
      <p:sp>
        <p:nvSpPr>
          <p:cNvPr id="22" name="Rectangle 21"/>
          <p:cNvSpPr/>
          <p:nvPr/>
        </p:nvSpPr>
        <p:spPr>
          <a:xfrm>
            <a:off x="3429001" y="2178754"/>
            <a:ext cx="1702197" cy="303551"/>
          </a:xfrm>
          <a:prstGeom prst="rect">
            <a:avLst/>
          </a:prstGeom>
          <a:solidFill>
            <a:srgbClr val="3DB7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t>FEES</a:t>
            </a:r>
          </a:p>
        </p:txBody>
      </p:sp>
      <p:sp>
        <p:nvSpPr>
          <p:cNvPr id="25" name="Rectangle 24"/>
          <p:cNvSpPr/>
          <p:nvPr/>
        </p:nvSpPr>
        <p:spPr>
          <a:xfrm>
            <a:off x="3429001" y="2535707"/>
            <a:ext cx="1702197" cy="30355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Registration Fees</a:t>
            </a:r>
          </a:p>
        </p:txBody>
      </p:sp>
      <p:sp>
        <p:nvSpPr>
          <p:cNvPr id="28" name="Rectangle 27"/>
          <p:cNvSpPr/>
          <p:nvPr/>
        </p:nvSpPr>
        <p:spPr>
          <a:xfrm>
            <a:off x="3429001" y="2892659"/>
            <a:ext cx="1702197" cy="30355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Tuition Fees</a:t>
            </a:r>
          </a:p>
        </p:txBody>
      </p:sp>
      <p:sp>
        <p:nvSpPr>
          <p:cNvPr id="31" name="Rectangle 30"/>
          <p:cNvSpPr/>
          <p:nvPr/>
        </p:nvSpPr>
        <p:spPr>
          <a:xfrm>
            <a:off x="3429001" y="3243995"/>
            <a:ext cx="1702197" cy="303551"/>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Course Materials</a:t>
            </a:r>
          </a:p>
        </p:txBody>
      </p:sp>
      <p:sp>
        <p:nvSpPr>
          <p:cNvPr id="34" name="Rectangle 33"/>
          <p:cNvSpPr/>
          <p:nvPr/>
        </p:nvSpPr>
        <p:spPr>
          <a:xfrm>
            <a:off x="3429001" y="3604226"/>
            <a:ext cx="1702197" cy="30355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Insurance</a:t>
            </a:r>
          </a:p>
        </p:txBody>
      </p:sp>
      <p:sp>
        <p:nvSpPr>
          <p:cNvPr id="37" name="Rectangle 36"/>
          <p:cNvSpPr/>
          <p:nvPr/>
        </p:nvSpPr>
        <p:spPr>
          <a:xfrm>
            <a:off x="3429001" y="3964456"/>
            <a:ext cx="1702197" cy="303551"/>
          </a:xfrm>
          <a:prstGeom prst="rect">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Total</a:t>
            </a:r>
          </a:p>
        </p:txBody>
      </p:sp>
      <p:sp>
        <p:nvSpPr>
          <p:cNvPr id="69" name="Rectangle 68"/>
          <p:cNvSpPr/>
          <p:nvPr/>
        </p:nvSpPr>
        <p:spPr>
          <a:xfrm>
            <a:off x="5385096" y="2178754"/>
            <a:ext cx="1450736" cy="303551"/>
          </a:xfrm>
          <a:prstGeom prst="rect">
            <a:avLst/>
          </a:prstGeom>
          <a:solidFill>
            <a:srgbClr val="3DB7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t>YEAR 1 (SYDNEY)</a:t>
            </a:r>
          </a:p>
        </p:txBody>
      </p:sp>
      <p:sp>
        <p:nvSpPr>
          <p:cNvPr id="70" name="Rectangle 69"/>
          <p:cNvSpPr/>
          <p:nvPr/>
        </p:nvSpPr>
        <p:spPr>
          <a:xfrm>
            <a:off x="5385096" y="2535707"/>
            <a:ext cx="1450736" cy="30355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2,500</a:t>
            </a:r>
          </a:p>
        </p:txBody>
      </p:sp>
      <p:sp>
        <p:nvSpPr>
          <p:cNvPr id="71" name="Rectangle 70"/>
          <p:cNvSpPr/>
          <p:nvPr/>
        </p:nvSpPr>
        <p:spPr>
          <a:xfrm>
            <a:off x="5385096" y="2892659"/>
            <a:ext cx="1450736" cy="30355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21,500</a:t>
            </a:r>
          </a:p>
        </p:txBody>
      </p:sp>
      <p:sp>
        <p:nvSpPr>
          <p:cNvPr id="72" name="Rectangle 71"/>
          <p:cNvSpPr/>
          <p:nvPr/>
        </p:nvSpPr>
        <p:spPr>
          <a:xfrm>
            <a:off x="5385096" y="3243995"/>
            <a:ext cx="1450736" cy="303551"/>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1,900</a:t>
            </a:r>
          </a:p>
        </p:txBody>
      </p:sp>
      <p:sp>
        <p:nvSpPr>
          <p:cNvPr id="73" name="Rectangle 72"/>
          <p:cNvSpPr/>
          <p:nvPr/>
        </p:nvSpPr>
        <p:spPr>
          <a:xfrm>
            <a:off x="5385096" y="3604226"/>
            <a:ext cx="1450736" cy="30355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550</a:t>
            </a:r>
          </a:p>
        </p:txBody>
      </p:sp>
      <p:sp>
        <p:nvSpPr>
          <p:cNvPr id="74" name="Rectangle 73"/>
          <p:cNvSpPr/>
          <p:nvPr/>
        </p:nvSpPr>
        <p:spPr>
          <a:xfrm>
            <a:off x="5385096" y="3964456"/>
            <a:ext cx="1450736" cy="303551"/>
          </a:xfrm>
          <a:prstGeom prst="rect">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25,950</a:t>
            </a:r>
          </a:p>
        </p:txBody>
      </p:sp>
      <p:sp>
        <p:nvSpPr>
          <p:cNvPr id="75" name="Rectangle 74"/>
          <p:cNvSpPr/>
          <p:nvPr/>
        </p:nvSpPr>
        <p:spPr>
          <a:xfrm>
            <a:off x="6931262" y="2178754"/>
            <a:ext cx="1450736" cy="303551"/>
          </a:xfrm>
          <a:prstGeom prst="rect">
            <a:avLst/>
          </a:prstGeom>
          <a:solidFill>
            <a:srgbClr val="3DB7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t>YEAR 2 (SYDNEY)</a:t>
            </a:r>
          </a:p>
        </p:txBody>
      </p:sp>
      <p:sp>
        <p:nvSpPr>
          <p:cNvPr id="76" name="Rectangle 75"/>
          <p:cNvSpPr/>
          <p:nvPr/>
        </p:nvSpPr>
        <p:spPr>
          <a:xfrm>
            <a:off x="6931262" y="2535707"/>
            <a:ext cx="1450736" cy="30355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2,500</a:t>
            </a:r>
          </a:p>
        </p:txBody>
      </p:sp>
      <p:sp>
        <p:nvSpPr>
          <p:cNvPr id="77" name="Rectangle 76"/>
          <p:cNvSpPr/>
          <p:nvPr/>
        </p:nvSpPr>
        <p:spPr>
          <a:xfrm>
            <a:off x="6931262" y="2892659"/>
            <a:ext cx="1450736" cy="30355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22,000</a:t>
            </a:r>
          </a:p>
        </p:txBody>
      </p:sp>
      <p:sp>
        <p:nvSpPr>
          <p:cNvPr id="78" name="Rectangle 77"/>
          <p:cNvSpPr/>
          <p:nvPr/>
        </p:nvSpPr>
        <p:spPr>
          <a:xfrm>
            <a:off x="6931262" y="3243995"/>
            <a:ext cx="1450736" cy="303551"/>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1,900</a:t>
            </a:r>
          </a:p>
        </p:txBody>
      </p:sp>
      <p:sp>
        <p:nvSpPr>
          <p:cNvPr id="79" name="Rectangle 78"/>
          <p:cNvSpPr/>
          <p:nvPr/>
        </p:nvSpPr>
        <p:spPr>
          <a:xfrm>
            <a:off x="6931262" y="3604226"/>
            <a:ext cx="1450736" cy="30355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550</a:t>
            </a:r>
          </a:p>
        </p:txBody>
      </p:sp>
      <p:sp>
        <p:nvSpPr>
          <p:cNvPr id="80" name="Rectangle 79"/>
          <p:cNvSpPr/>
          <p:nvPr/>
        </p:nvSpPr>
        <p:spPr>
          <a:xfrm>
            <a:off x="6931262" y="3964456"/>
            <a:ext cx="1450736" cy="303551"/>
          </a:xfrm>
          <a:prstGeom prst="rect">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26,450</a:t>
            </a:r>
          </a:p>
        </p:txBody>
      </p:sp>
      <p:sp>
        <p:nvSpPr>
          <p:cNvPr id="81" name="Rectangle 80"/>
          <p:cNvSpPr/>
          <p:nvPr/>
        </p:nvSpPr>
        <p:spPr>
          <a:xfrm>
            <a:off x="8477428" y="2178754"/>
            <a:ext cx="1450736" cy="303551"/>
          </a:xfrm>
          <a:prstGeom prst="rect">
            <a:avLst/>
          </a:prstGeom>
          <a:solidFill>
            <a:srgbClr val="3DB7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t>YEAR 3 (SYDNEY)</a:t>
            </a:r>
          </a:p>
        </p:txBody>
      </p:sp>
      <p:sp>
        <p:nvSpPr>
          <p:cNvPr id="82" name="Rectangle 81"/>
          <p:cNvSpPr/>
          <p:nvPr/>
        </p:nvSpPr>
        <p:spPr>
          <a:xfrm>
            <a:off x="8477428" y="2535707"/>
            <a:ext cx="1450736" cy="30355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2,500</a:t>
            </a:r>
          </a:p>
        </p:txBody>
      </p:sp>
      <p:sp>
        <p:nvSpPr>
          <p:cNvPr id="83" name="Rectangle 82"/>
          <p:cNvSpPr/>
          <p:nvPr/>
        </p:nvSpPr>
        <p:spPr>
          <a:xfrm>
            <a:off x="8477428" y="2892659"/>
            <a:ext cx="1450736" cy="30355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22,500</a:t>
            </a:r>
          </a:p>
        </p:txBody>
      </p:sp>
      <p:sp>
        <p:nvSpPr>
          <p:cNvPr id="84" name="Rectangle 83"/>
          <p:cNvSpPr/>
          <p:nvPr/>
        </p:nvSpPr>
        <p:spPr>
          <a:xfrm>
            <a:off x="8477428" y="3243995"/>
            <a:ext cx="1450736" cy="303551"/>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1,900</a:t>
            </a:r>
          </a:p>
        </p:txBody>
      </p:sp>
      <p:sp>
        <p:nvSpPr>
          <p:cNvPr id="85" name="Rectangle 84"/>
          <p:cNvSpPr/>
          <p:nvPr/>
        </p:nvSpPr>
        <p:spPr>
          <a:xfrm>
            <a:off x="8477428" y="3604226"/>
            <a:ext cx="1450736" cy="30355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550</a:t>
            </a:r>
          </a:p>
        </p:txBody>
      </p:sp>
      <p:sp>
        <p:nvSpPr>
          <p:cNvPr id="86" name="Rectangle 85"/>
          <p:cNvSpPr/>
          <p:nvPr/>
        </p:nvSpPr>
        <p:spPr>
          <a:xfrm>
            <a:off x="8477428" y="3964456"/>
            <a:ext cx="1450736" cy="303551"/>
          </a:xfrm>
          <a:prstGeom prst="rect">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26,950</a:t>
            </a:r>
          </a:p>
        </p:txBody>
      </p:sp>
      <p:sp>
        <p:nvSpPr>
          <p:cNvPr id="87" name="TextBox 86"/>
          <p:cNvSpPr txBox="1"/>
          <p:nvPr/>
        </p:nvSpPr>
        <p:spPr>
          <a:xfrm>
            <a:off x="1679580" y="5619222"/>
            <a:ext cx="8832840" cy="276999"/>
          </a:xfrm>
          <a:prstGeom prst="rect">
            <a:avLst/>
          </a:prstGeom>
          <a:noFill/>
        </p:spPr>
        <p:txBody>
          <a:bodyPr wrap="square" rtlCol="0">
            <a:spAutoFit/>
          </a:bodyPr>
          <a:lstStyle/>
          <a:p>
            <a:pPr algn="just"/>
            <a:r>
              <a:rPr lang="en-US" sz="1200" dirty="0">
                <a:latin typeface="Calibri" charset="0"/>
                <a:ea typeface="Calibri" charset="0"/>
                <a:cs typeface="Calibri" charset="0"/>
              </a:rPr>
              <a:t>Australian visa charges and local expenses (Mumbai and Sydney) are not included in the fee structure given here. </a:t>
            </a:r>
          </a:p>
        </p:txBody>
      </p:sp>
      <p:sp>
        <p:nvSpPr>
          <p:cNvPr id="35" name="Rectangle 34">
            <a:extLst>
              <a:ext uri="{FF2B5EF4-FFF2-40B4-BE49-F238E27FC236}">
                <a16:creationId xmlns:a16="http://schemas.microsoft.com/office/drawing/2014/main" xmlns="" id="{6EEF2002-534C-416E-A4DA-30F6D1B6AAE4}"/>
              </a:ext>
            </a:extLst>
          </p:cNvPr>
          <p:cNvSpPr/>
          <p:nvPr/>
        </p:nvSpPr>
        <p:spPr>
          <a:xfrm>
            <a:off x="1984380" y="4815953"/>
            <a:ext cx="8683620" cy="615553"/>
          </a:xfrm>
          <a:prstGeom prst="rect">
            <a:avLst/>
          </a:prstGeom>
        </p:spPr>
        <p:txBody>
          <a:bodyPr wrap="square">
            <a:spAutoFit/>
          </a:bodyPr>
          <a:lstStyle/>
          <a:p>
            <a:r>
              <a:rPr lang="en-US" sz="1600" dirty="0"/>
              <a:t>Học </a:t>
            </a:r>
            <a:r>
              <a:rPr lang="en-US" sz="1600" dirty="0" err="1"/>
              <a:t>bổng</a:t>
            </a:r>
            <a:r>
              <a:rPr lang="en-US" sz="1600" dirty="0"/>
              <a:t> </a:t>
            </a:r>
            <a:r>
              <a:rPr lang="en-US" sz="1600" dirty="0" err="1"/>
              <a:t>có</a:t>
            </a:r>
            <a:r>
              <a:rPr lang="en-US" sz="1600" dirty="0"/>
              <a:t> </a:t>
            </a:r>
            <a:r>
              <a:rPr lang="en-US" sz="1600" dirty="0" err="1"/>
              <a:t>giá</a:t>
            </a:r>
            <a:r>
              <a:rPr lang="en-US" sz="1600" dirty="0"/>
              <a:t> </a:t>
            </a:r>
            <a:r>
              <a:rPr lang="en-US" sz="1600" dirty="0" err="1"/>
              <a:t>trị</a:t>
            </a:r>
            <a:r>
              <a:rPr lang="en-US" sz="1600" dirty="0"/>
              <a:t> </a:t>
            </a:r>
            <a:r>
              <a:rPr lang="en-US" sz="1600" dirty="0" err="1"/>
              <a:t>từ</a:t>
            </a:r>
            <a:r>
              <a:rPr lang="en-US" sz="1600" dirty="0"/>
              <a:t> </a:t>
            </a:r>
            <a:r>
              <a:rPr lang="en-US" b="1" dirty="0">
                <a:solidFill>
                  <a:srgbClr val="C00000"/>
                </a:solidFill>
              </a:rPr>
              <a:t>10% - 90% </a:t>
            </a:r>
            <a:r>
              <a:rPr lang="en-US" b="1" u="sng" dirty="0">
                <a:solidFill>
                  <a:srgbClr val="C00000"/>
                </a:solidFill>
              </a:rPr>
              <a:t>học </a:t>
            </a:r>
            <a:r>
              <a:rPr lang="en-US" b="1" u="sng" dirty="0" err="1">
                <a:solidFill>
                  <a:srgbClr val="C00000"/>
                </a:solidFill>
              </a:rPr>
              <a:t>phí</a:t>
            </a:r>
            <a:r>
              <a:rPr lang="en-US" b="1" dirty="0">
                <a:solidFill>
                  <a:srgbClr val="C00000"/>
                </a:solidFill>
              </a:rPr>
              <a:t> </a:t>
            </a:r>
            <a:r>
              <a:rPr lang="en-US" b="1" dirty="0" err="1">
                <a:solidFill>
                  <a:srgbClr val="C00000"/>
                </a:solidFill>
              </a:rPr>
              <a:t>toàn</a:t>
            </a:r>
            <a:r>
              <a:rPr lang="en-US" b="1" dirty="0">
                <a:solidFill>
                  <a:srgbClr val="C00000"/>
                </a:solidFill>
              </a:rPr>
              <a:t> </a:t>
            </a:r>
            <a:r>
              <a:rPr lang="en-US" b="1" dirty="0" err="1">
                <a:solidFill>
                  <a:srgbClr val="C00000"/>
                </a:solidFill>
              </a:rPr>
              <a:t>khóa</a:t>
            </a:r>
            <a:r>
              <a:rPr lang="en-US" b="1" dirty="0">
                <a:solidFill>
                  <a:srgbClr val="C00000"/>
                </a:solidFill>
              </a:rPr>
              <a:t> học</a:t>
            </a:r>
            <a:r>
              <a:rPr lang="en-US" sz="1600" dirty="0"/>
              <a:t>. </a:t>
            </a:r>
            <a:r>
              <a:rPr lang="en-US" sz="1600" dirty="0" err="1"/>
              <a:t>Các</a:t>
            </a:r>
            <a:r>
              <a:rPr lang="en-US" sz="1600" dirty="0"/>
              <a:t> chi </a:t>
            </a:r>
            <a:r>
              <a:rPr lang="en-US" sz="1600" dirty="0" err="1"/>
              <a:t>phí</a:t>
            </a:r>
            <a:r>
              <a:rPr lang="en-US" sz="1600" dirty="0"/>
              <a:t> </a:t>
            </a:r>
            <a:r>
              <a:rPr lang="en-US" sz="1600" dirty="0" err="1"/>
              <a:t>khác</a:t>
            </a:r>
            <a:r>
              <a:rPr lang="en-US" sz="1600" dirty="0"/>
              <a:t> </a:t>
            </a:r>
            <a:r>
              <a:rPr lang="en-US" sz="1600" dirty="0" err="1"/>
              <a:t>nh</a:t>
            </a:r>
            <a:r>
              <a:rPr lang="vi-VN" sz="1600" dirty="0"/>
              <a:t>ư</a:t>
            </a:r>
            <a:r>
              <a:rPr lang="en-US" sz="1600" dirty="0"/>
              <a:t> annual registration fee, visa, insurance, </a:t>
            </a:r>
            <a:r>
              <a:rPr lang="en-US" sz="1600" dirty="0" err="1"/>
              <a:t>sách</a:t>
            </a:r>
            <a:r>
              <a:rPr lang="en-US" sz="1600" dirty="0"/>
              <a:t> </a:t>
            </a:r>
            <a:r>
              <a:rPr lang="en-US" sz="1600" dirty="0" err="1"/>
              <a:t>vở</a:t>
            </a:r>
            <a:r>
              <a:rPr lang="en-US" sz="1600" dirty="0"/>
              <a:t> </a:t>
            </a:r>
            <a:r>
              <a:rPr lang="en-US" sz="1600" dirty="0" err="1"/>
              <a:t>hoạt</a:t>
            </a:r>
            <a:r>
              <a:rPr lang="en-US" sz="1600" dirty="0"/>
              <a:t> </a:t>
            </a:r>
            <a:r>
              <a:rPr lang="en-US" sz="1600" dirty="0" err="1"/>
              <a:t>động</a:t>
            </a:r>
            <a:r>
              <a:rPr lang="en-US" sz="1600" dirty="0"/>
              <a:t> </a:t>
            </a:r>
            <a:r>
              <a:rPr lang="en-US" sz="1600" dirty="0" err="1"/>
              <a:t>ngoại</a:t>
            </a:r>
            <a:r>
              <a:rPr lang="en-US" sz="1600" dirty="0"/>
              <a:t> </a:t>
            </a:r>
            <a:r>
              <a:rPr lang="en-US" sz="1600" dirty="0" err="1"/>
              <a:t>khóa</a:t>
            </a:r>
            <a:r>
              <a:rPr lang="en-US" sz="1600" dirty="0"/>
              <a:t> </a:t>
            </a:r>
            <a:r>
              <a:rPr lang="en-US" sz="1600" dirty="0" err="1"/>
              <a:t>và</a:t>
            </a:r>
            <a:r>
              <a:rPr lang="en-US" sz="1600" dirty="0"/>
              <a:t> </a:t>
            </a:r>
            <a:r>
              <a:rPr lang="en-US" sz="1600" dirty="0" err="1"/>
              <a:t>sinh</a:t>
            </a:r>
            <a:r>
              <a:rPr lang="en-US" sz="1600" dirty="0"/>
              <a:t> </a:t>
            </a:r>
            <a:r>
              <a:rPr lang="en-US" sz="1600" dirty="0" err="1"/>
              <a:t>hoạt</a:t>
            </a:r>
            <a:r>
              <a:rPr lang="en-US" sz="1600" dirty="0"/>
              <a:t> </a:t>
            </a:r>
            <a:r>
              <a:rPr lang="en-US" sz="1600" dirty="0" err="1"/>
              <a:t>phí</a:t>
            </a:r>
            <a:r>
              <a:rPr lang="en-US" sz="1600" dirty="0"/>
              <a:t> do </a:t>
            </a:r>
            <a:r>
              <a:rPr lang="en-US" sz="1600" dirty="0" err="1"/>
              <a:t>sinh</a:t>
            </a:r>
            <a:r>
              <a:rPr lang="en-US" sz="1600" dirty="0"/>
              <a:t> </a:t>
            </a:r>
            <a:r>
              <a:rPr lang="en-US" sz="1600" dirty="0" err="1"/>
              <a:t>viên</a:t>
            </a:r>
            <a:r>
              <a:rPr lang="en-US" sz="1600" dirty="0"/>
              <a:t> </a:t>
            </a:r>
            <a:r>
              <a:rPr lang="en-US" sz="1600" dirty="0" err="1"/>
              <a:t>tự</a:t>
            </a:r>
            <a:r>
              <a:rPr lang="en-US" sz="1600" dirty="0"/>
              <a:t> chi </a:t>
            </a:r>
            <a:r>
              <a:rPr lang="en-US" sz="1600" dirty="0" err="1"/>
              <a:t>trả</a:t>
            </a:r>
            <a:r>
              <a:rPr lang="en-US" sz="1600" dirty="0"/>
              <a:t>. </a:t>
            </a:r>
          </a:p>
        </p:txBody>
      </p:sp>
      <p:pic>
        <p:nvPicPr>
          <p:cNvPr id="29" name="Picture 28" descr="A picture containing bird, flower, tree&#10;&#10;Description automatically generated">
            <a:extLst>
              <a:ext uri="{FF2B5EF4-FFF2-40B4-BE49-F238E27FC236}">
                <a16:creationId xmlns:a16="http://schemas.microsoft.com/office/drawing/2014/main" xmlns="" id="{7ADD6AE3-FEA9-436A-8A6C-C53063F1DFAD}"/>
              </a:ext>
            </a:extLst>
          </p:cNvPr>
          <p:cNvPicPr>
            <a:picLocks noChangeAspect="1"/>
          </p:cNvPicPr>
          <p:nvPr/>
        </p:nvPicPr>
        <p:blipFill rotWithShape="1">
          <a:blip r:embed="rId2">
            <a:extLst>
              <a:ext uri="{28A0092B-C50C-407E-A947-70E740481C1C}">
                <a14:useLocalDpi xmlns:a14="http://schemas.microsoft.com/office/drawing/2010/main" val="0"/>
              </a:ext>
            </a:extLst>
          </a:blip>
          <a:srcRect t="22751" r="-2" b="22777"/>
          <a:stretch/>
        </p:blipFill>
        <p:spPr>
          <a:xfrm>
            <a:off x="167138" y="126515"/>
            <a:ext cx="2568493" cy="1399062"/>
          </a:xfrm>
          <a:prstGeom prst="rect">
            <a:avLst/>
          </a:prstGeom>
        </p:spPr>
      </p:pic>
    </p:spTree>
    <p:extLst>
      <p:ext uri="{BB962C8B-B14F-4D97-AF65-F5344CB8AC3E}">
        <p14:creationId xmlns:p14="http://schemas.microsoft.com/office/powerpoint/2010/main" val="1542701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2A6FF5-6855-4B9C-A7BD-04D80AED7982}"/>
              </a:ext>
            </a:extLst>
          </p:cNvPr>
          <p:cNvSpPr>
            <a:spLocks noGrp="1"/>
          </p:cNvSpPr>
          <p:nvPr>
            <p:ph type="title"/>
          </p:nvPr>
        </p:nvSpPr>
        <p:spPr>
          <a:xfrm>
            <a:off x="838199" y="291090"/>
            <a:ext cx="10515599" cy="521710"/>
          </a:xfrm>
        </p:spPr>
        <p:txBody>
          <a:bodyPr vert="horz" lIns="91440" tIns="45720" rIns="91440" bIns="45720" rtlCol="0" anchor="b">
            <a:normAutofit fontScale="90000"/>
          </a:bodyPr>
          <a:lstStyle/>
          <a:p>
            <a:pPr algn="ctr"/>
            <a:r>
              <a:rPr lang="en-US" sz="5400" kern="1200">
                <a:solidFill>
                  <a:schemeClr val="tx1"/>
                </a:solidFill>
                <a:latin typeface="+mj-lt"/>
                <a:ea typeface="+mj-ea"/>
                <a:cs typeface="+mj-cs"/>
              </a:rPr>
              <a:t>Phí trường sau học bổng</a:t>
            </a:r>
            <a:endParaRPr lang="en-US" sz="5400" kern="1200" dirty="0">
              <a:solidFill>
                <a:schemeClr val="tx1"/>
              </a:solidFill>
              <a:latin typeface="+mj-lt"/>
              <a:ea typeface="+mj-ea"/>
              <a:cs typeface="+mj-cs"/>
            </a:endParaRPr>
          </a:p>
        </p:txBody>
      </p:sp>
      <p:graphicFrame>
        <p:nvGraphicFramePr>
          <p:cNvPr id="5" name="Table 4">
            <a:extLst>
              <a:ext uri="{FF2B5EF4-FFF2-40B4-BE49-F238E27FC236}">
                <a16:creationId xmlns:a16="http://schemas.microsoft.com/office/drawing/2014/main" xmlns="" id="{19D788F8-2034-4CC6-801B-3A172D8AEBE9}"/>
              </a:ext>
            </a:extLst>
          </p:cNvPr>
          <p:cNvGraphicFramePr>
            <a:graphicFrameLocks noGrp="1"/>
          </p:cNvGraphicFramePr>
          <p:nvPr>
            <p:extLst>
              <p:ext uri="{D42A27DB-BD31-4B8C-83A1-F6EECF244321}">
                <p14:modId xmlns:p14="http://schemas.microsoft.com/office/powerpoint/2010/main" val="2486903165"/>
              </p:ext>
            </p:extLst>
          </p:nvPr>
        </p:nvGraphicFramePr>
        <p:xfrm>
          <a:off x="960117" y="725938"/>
          <a:ext cx="10515601" cy="4745487"/>
        </p:xfrm>
        <a:graphic>
          <a:graphicData uri="http://schemas.openxmlformats.org/drawingml/2006/table">
            <a:tbl>
              <a:tblPr firstRow="1" bandRow="1">
                <a:tableStyleId>{69012ECD-51FC-41F1-AA8D-1B2483CD663E}</a:tableStyleId>
              </a:tblPr>
              <a:tblGrid>
                <a:gridCol w="1702033">
                  <a:extLst>
                    <a:ext uri="{9D8B030D-6E8A-4147-A177-3AD203B41FA5}">
                      <a16:colId xmlns:a16="http://schemas.microsoft.com/office/drawing/2014/main" xmlns="" val="4039550989"/>
                    </a:ext>
                  </a:extLst>
                </a:gridCol>
                <a:gridCol w="588637">
                  <a:extLst>
                    <a:ext uri="{9D8B030D-6E8A-4147-A177-3AD203B41FA5}">
                      <a16:colId xmlns:a16="http://schemas.microsoft.com/office/drawing/2014/main" xmlns="" val="4209428966"/>
                    </a:ext>
                  </a:extLst>
                </a:gridCol>
                <a:gridCol w="632687">
                  <a:extLst>
                    <a:ext uri="{9D8B030D-6E8A-4147-A177-3AD203B41FA5}">
                      <a16:colId xmlns:a16="http://schemas.microsoft.com/office/drawing/2014/main" xmlns="" val="528765591"/>
                    </a:ext>
                  </a:extLst>
                </a:gridCol>
                <a:gridCol w="632687">
                  <a:extLst>
                    <a:ext uri="{9D8B030D-6E8A-4147-A177-3AD203B41FA5}">
                      <a16:colId xmlns:a16="http://schemas.microsoft.com/office/drawing/2014/main" xmlns="" val="3383266185"/>
                    </a:ext>
                  </a:extLst>
                </a:gridCol>
                <a:gridCol w="632687">
                  <a:extLst>
                    <a:ext uri="{9D8B030D-6E8A-4147-A177-3AD203B41FA5}">
                      <a16:colId xmlns:a16="http://schemas.microsoft.com/office/drawing/2014/main" xmlns="" val="454495724"/>
                    </a:ext>
                  </a:extLst>
                </a:gridCol>
                <a:gridCol w="632687">
                  <a:extLst>
                    <a:ext uri="{9D8B030D-6E8A-4147-A177-3AD203B41FA5}">
                      <a16:colId xmlns:a16="http://schemas.microsoft.com/office/drawing/2014/main" xmlns="" val="3646566110"/>
                    </a:ext>
                  </a:extLst>
                </a:gridCol>
                <a:gridCol w="632687">
                  <a:extLst>
                    <a:ext uri="{9D8B030D-6E8A-4147-A177-3AD203B41FA5}">
                      <a16:colId xmlns:a16="http://schemas.microsoft.com/office/drawing/2014/main" xmlns="" val="2696941267"/>
                    </a:ext>
                  </a:extLst>
                </a:gridCol>
                <a:gridCol w="632687">
                  <a:extLst>
                    <a:ext uri="{9D8B030D-6E8A-4147-A177-3AD203B41FA5}">
                      <a16:colId xmlns:a16="http://schemas.microsoft.com/office/drawing/2014/main" xmlns="" val="3034301586"/>
                    </a:ext>
                  </a:extLst>
                </a:gridCol>
                <a:gridCol w="632687">
                  <a:extLst>
                    <a:ext uri="{9D8B030D-6E8A-4147-A177-3AD203B41FA5}">
                      <a16:colId xmlns:a16="http://schemas.microsoft.com/office/drawing/2014/main" xmlns="" val="406696630"/>
                    </a:ext>
                  </a:extLst>
                </a:gridCol>
                <a:gridCol w="632687">
                  <a:extLst>
                    <a:ext uri="{9D8B030D-6E8A-4147-A177-3AD203B41FA5}">
                      <a16:colId xmlns:a16="http://schemas.microsoft.com/office/drawing/2014/main" xmlns="" val="611582286"/>
                    </a:ext>
                  </a:extLst>
                </a:gridCol>
                <a:gridCol w="632687">
                  <a:extLst>
                    <a:ext uri="{9D8B030D-6E8A-4147-A177-3AD203B41FA5}">
                      <a16:colId xmlns:a16="http://schemas.microsoft.com/office/drawing/2014/main" xmlns="" val="2679102602"/>
                    </a:ext>
                  </a:extLst>
                </a:gridCol>
                <a:gridCol w="632687">
                  <a:extLst>
                    <a:ext uri="{9D8B030D-6E8A-4147-A177-3AD203B41FA5}">
                      <a16:colId xmlns:a16="http://schemas.microsoft.com/office/drawing/2014/main" xmlns="" val="3966026120"/>
                    </a:ext>
                  </a:extLst>
                </a:gridCol>
                <a:gridCol w="632687">
                  <a:extLst>
                    <a:ext uri="{9D8B030D-6E8A-4147-A177-3AD203B41FA5}">
                      <a16:colId xmlns:a16="http://schemas.microsoft.com/office/drawing/2014/main" xmlns="" val="1837360831"/>
                    </a:ext>
                  </a:extLst>
                </a:gridCol>
                <a:gridCol w="632687">
                  <a:extLst>
                    <a:ext uri="{9D8B030D-6E8A-4147-A177-3AD203B41FA5}">
                      <a16:colId xmlns:a16="http://schemas.microsoft.com/office/drawing/2014/main" xmlns="" val="2263363370"/>
                    </a:ext>
                  </a:extLst>
                </a:gridCol>
                <a:gridCol w="632687">
                  <a:extLst>
                    <a:ext uri="{9D8B030D-6E8A-4147-A177-3AD203B41FA5}">
                      <a16:colId xmlns:a16="http://schemas.microsoft.com/office/drawing/2014/main" xmlns="" val="3605234661"/>
                    </a:ext>
                  </a:extLst>
                </a:gridCol>
              </a:tblGrid>
              <a:tr h="232645">
                <a:tc>
                  <a:txBody>
                    <a:bodyPr/>
                    <a:lstStyle/>
                    <a:p>
                      <a:pPr algn="ctr" fontAlgn="ctr"/>
                      <a:r>
                        <a:rPr lang="en-US" sz="1400" u="none" strike="noStrike">
                          <a:effectLst/>
                        </a:rPr>
                        <a:t>Academic year</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gridSpan="3">
                  <a:txBody>
                    <a:bodyPr/>
                    <a:lstStyle/>
                    <a:p>
                      <a:pPr algn="ctr" fontAlgn="ctr"/>
                      <a:r>
                        <a:rPr lang="en-US" sz="1400" u="none" strike="noStrike">
                          <a:effectLst/>
                        </a:rPr>
                        <a:t>2020 -21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hMerge="1">
                  <a:txBody>
                    <a:bodyPr/>
                    <a:lstStyle/>
                    <a:p>
                      <a:pPr algn="ctr" fontAlgn="ct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5565" marR="5565" marT="5565" marB="0" anchor="ctr"/>
                </a:tc>
                <a:tc hMerge="1">
                  <a:txBody>
                    <a:bodyPr/>
                    <a:lstStyle/>
                    <a:p>
                      <a:pPr algn="ctr" fontAlgn="ct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5565" marR="5565" marT="5565" marB="0" anchor="ctr"/>
                </a:tc>
                <a:tc>
                  <a:txBody>
                    <a:bodyPr/>
                    <a:lstStyle/>
                    <a:p>
                      <a:pPr algn="ctr" fontAlgn="ctr"/>
                      <a:r>
                        <a:rPr lang="en-US" sz="1400" u="none" strike="noStrike">
                          <a:effectLst/>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extLst>
                  <a:ext uri="{0D108BD9-81ED-4DB2-BD59-A6C34878D82A}">
                    <a16:rowId xmlns:a16="http://schemas.microsoft.com/office/drawing/2014/main" xmlns="" val="1416364986"/>
                  </a:ext>
                </a:extLst>
              </a:tr>
              <a:tr h="459377">
                <a:tc>
                  <a:txBody>
                    <a:bodyPr/>
                    <a:lstStyle/>
                    <a:p>
                      <a:pPr algn="l" fontAlgn="ctr"/>
                      <a:r>
                        <a:rPr lang="en-US" sz="1400" u="none" strike="noStrike">
                          <a:effectLst/>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gridSpan="2">
                  <a:txBody>
                    <a:bodyPr/>
                    <a:lstStyle/>
                    <a:p>
                      <a:pPr algn="ctr" fontAlgn="ctr"/>
                      <a:r>
                        <a:rPr lang="en-US" sz="1400" u="none" strike="noStrike">
                          <a:effectLst/>
                        </a:rPr>
                        <a:t>Sydney</a:t>
                      </a:r>
                    </a:p>
                    <a:p>
                      <a:pPr algn="ctr" fontAlgn="ctr"/>
                      <a:r>
                        <a:rPr lang="en-US" sz="1400" u="none" strike="noStrike">
                          <a:effectLst/>
                        </a:rPr>
                        <a:t> </a:t>
                      </a:r>
                      <a:endParaRPr lang="en-US" sz="14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hMerge="1">
                  <a:txBody>
                    <a:bodyPr/>
                    <a:lstStyle/>
                    <a:p>
                      <a:pPr algn="ctr" fontAlgn="ctr"/>
                      <a:endParaRPr lang="en-US" sz="1400" b="1" i="1" u="none" strike="noStrike" dirty="0">
                        <a:solidFill>
                          <a:srgbClr val="000000"/>
                        </a:solidFill>
                        <a:effectLst/>
                        <a:latin typeface="Arial" panose="020B0604020202020204" pitchFamily="34" charset="0"/>
                        <a:cs typeface="Arial" panose="020B0604020202020204" pitchFamily="34" charset="0"/>
                      </a:endParaRPr>
                    </a:p>
                  </a:txBody>
                  <a:tcPr marL="5565" marR="5565" marT="5565" marB="0" anchor="ctr"/>
                </a:tc>
                <a:tc>
                  <a:txBody>
                    <a:bodyPr/>
                    <a:lstStyle/>
                    <a:p>
                      <a:pPr algn="ctr" fontAlgn="ctr"/>
                      <a:r>
                        <a:rPr lang="en-US" sz="1400" u="none" strike="noStrike">
                          <a:effectLst/>
                        </a:rPr>
                        <a:t> </a:t>
                      </a:r>
                      <a:endParaRPr lang="en-US" sz="1400" b="1" i="1"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USD</a:t>
                      </a:r>
                      <a:endParaRPr lang="en-US" sz="1400" b="1" i="0" u="none" strike="noStrike">
                        <a:solidFill>
                          <a:srgbClr val="FF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endParaRPr lang="en-US" sz="1400" b="1" i="0" u="none" strike="noStrike">
                        <a:solidFill>
                          <a:srgbClr val="FF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endParaRPr lang="en-US" sz="1400" b="1" i="0" u="none" strike="noStrike">
                        <a:solidFill>
                          <a:srgbClr val="FF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endParaRPr lang="en-US" sz="1400" b="1" i="0" u="none" strike="noStrike">
                        <a:solidFill>
                          <a:srgbClr val="FF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endParaRPr lang="en-US" sz="1400" b="1" i="0" u="none" strike="noStrike">
                        <a:solidFill>
                          <a:srgbClr val="FF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endParaRPr lang="en-US" sz="1400" b="1" i="0" u="none" strike="noStrike">
                        <a:solidFill>
                          <a:srgbClr val="FF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endParaRPr lang="en-US" sz="1400" b="1" i="0" u="none" strike="noStrike">
                        <a:solidFill>
                          <a:srgbClr val="FF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endParaRPr lang="en-US" sz="1400" b="1" i="0" u="none" strike="noStrike">
                        <a:solidFill>
                          <a:srgbClr val="FF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endParaRPr lang="en-US" sz="1400" b="1" i="0" u="none" strike="noStrike">
                        <a:solidFill>
                          <a:srgbClr val="FF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endParaRPr lang="en-US" sz="1400" b="1" i="0" u="none" strike="noStrike">
                        <a:solidFill>
                          <a:srgbClr val="FF0000"/>
                        </a:solidFill>
                        <a:effectLst/>
                        <a:latin typeface="Times New Roman" panose="02020603050405020304" pitchFamily="18" charset="0"/>
                        <a:cs typeface="Times New Roman" panose="02020603050405020304" pitchFamily="18" charset="0"/>
                      </a:endParaRPr>
                    </a:p>
                  </a:txBody>
                  <a:tcPr marL="5565" marR="5565" marT="5565" marB="0" anchor="ctr"/>
                </a:tc>
                <a:extLst>
                  <a:ext uri="{0D108BD9-81ED-4DB2-BD59-A6C34878D82A}">
                    <a16:rowId xmlns:a16="http://schemas.microsoft.com/office/drawing/2014/main" xmlns="" val="3584822467"/>
                  </a:ext>
                </a:extLst>
              </a:tr>
              <a:tr h="783280">
                <a:tc>
                  <a:txBody>
                    <a:bodyPr/>
                    <a:lstStyle/>
                    <a:p>
                      <a:pPr algn="l" fontAlgn="ctr"/>
                      <a:r>
                        <a:rPr lang="en-US" sz="1400" u="none" strike="noStrike">
                          <a:effectLst/>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Normal fees</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10% tuition fee waiver</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25% tuition fee waiver</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50% tuition fee waiver</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55% tuition fee waiver</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60% tuition fee waiver</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65% tuition fee waiver</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70% tuition fee waiver</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75% tuition fee waiver</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80% tuition fee waiver</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85% tuition fee waiver</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90% tuition fee waiver</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95% tuition fee waiver</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100% tuition fee waiver</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extLst>
                  <a:ext uri="{0D108BD9-81ED-4DB2-BD59-A6C34878D82A}">
                    <a16:rowId xmlns:a16="http://schemas.microsoft.com/office/drawing/2014/main" xmlns="" val="896672682"/>
                  </a:ext>
                </a:extLst>
              </a:tr>
              <a:tr h="459377">
                <a:tc>
                  <a:txBody>
                    <a:bodyPr/>
                    <a:lstStyle/>
                    <a:p>
                      <a:pPr algn="l" fontAlgn="ctr"/>
                      <a:r>
                        <a:rPr lang="en-US" sz="1400" u="none" strike="noStrike">
                          <a:effectLst/>
                        </a:rPr>
                        <a:t>Annual Registration fees</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2500</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2500</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2500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2500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2500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2500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2500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2500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2500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2500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2500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2500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2500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2500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extLst>
                  <a:ext uri="{0D108BD9-81ED-4DB2-BD59-A6C34878D82A}">
                    <a16:rowId xmlns:a16="http://schemas.microsoft.com/office/drawing/2014/main" xmlns="" val="423893903"/>
                  </a:ext>
                </a:extLst>
              </a:tr>
              <a:tr h="232645">
                <a:tc>
                  <a:txBody>
                    <a:bodyPr/>
                    <a:lstStyle/>
                    <a:p>
                      <a:pPr algn="l" fontAlgn="ctr"/>
                      <a:r>
                        <a:rPr lang="en-US" sz="1400" u="none" strike="noStrike">
                          <a:effectLst/>
                        </a:rPr>
                        <a:t>Tuition Fees -Sem 1</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10750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9675</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8062.5</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5375</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2418.75</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4300</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1881.25</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3225</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2687.5</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2150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1612.5</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1075</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537.5</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extLst>
                  <a:ext uri="{0D108BD9-81ED-4DB2-BD59-A6C34878D82A}">
                    <a16:rowId xmlns:a16="http://schemas.microsoft.com/office/drawing/2014/main" xmlns="" val="1807160879"/>
                  </a:ext>
                </a:extLst>
              </a:tr>
              <a:tr h="232645">
                <a:tc>
                  <a:txBody>
                    <a:bodyPr/>
                    <a:lstStyle/>
                    <a:p>
                      <a:pPr algn="l" fontAlgn="ctr"/>
                      <a:r>
                        <a:rPr lang="en-US" sz="1400" u="none" strike="noStrike">
                          <a:effectLst/>
                        </a:rPr>
                        <a:t>Tuition Fees -Sem 2</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10750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9675</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8062.5</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5375</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2418.75</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4300</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1881.25</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3225</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2687.5</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2150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1612.5</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1075</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537.5</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extLst>
                  <a:ext uri="{0D108BD9-81ED-4DB2-BD59-A6C34878D82A}">
                    <a16:rowId xmlns:a16="http://schemas.microsoft.com/office/drawing/2014/main" xmlns="" val="4046444607"/>
                  </a:ext>
                </a:extLst>
              </a:tr>
              <a:tr h="686109">
                <a:tc>
                  <a:txBody>
                    <a:bodyPr/>
                    <a:lstStyle/>
                    <a:p>
                      <a:pPr algn="l" fontAlgn="ctr"/>
                      <a:r>
                        <a:rPr lang="en-US" sz="1400" u="none" strike="noStrike">
                          <a:effectLst/>
                        </a:rPr>
                        <a:t>Books,course materials,out of classroom activities</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1900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1900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1900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1900</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1900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1900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1900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1900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1900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1900</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1900</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1900</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1900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1900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extLst>
                  <a:ext uri="{0D108BD9-81ED-4DB2-BD59-A6C34878D82A}">
                    <a16:rowId xmlns:a16="http://schemas.microsoft.com/office/drawing/2014/main" xmlns="" val="925838732"/>
                  </a:ext>
                </a:extLst>
              </a:tr>
              <a:tr h="459377">
                <a:tc>
                  <a:txBody>
                    <a:bodyPr/>
                    <a:lstStyle/>
                    <a:p>
                      <a:pPr algn="l" fontAlgn="ctr"/>
                      <a:r>
                        <a:rPr lang="en-US" sz="1400" u="none" strike="noStrike">
                          <a:effectLst/>
                        </a:rPr>
                        <a:t>Australian Visa charges</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extLst>
                  <a:ext uri="{0D108BD9-81ED-4DB2-BD59-A6C34878D82A}">
                    <a16:rowId xmlns:a16="http://schemas.microsoft.com/office/drawing/2014/main" xmlns="" val="935980728"/>
                  </a:ext>
                </a:extLst>
              </a:tr>
              <a:tr h="459377">
                <a:tc>
                  <a:txBody>
                    <a:bodyPr/>
                    <a:lstStyle/>
                    <a:p>
                      <a:pPr algn="l" fontAlgn="ctr"/>
                      <a:r>
                        <a:rPr lang="en-US" sz="1400" u="none" strike="noStrike">
                          <a:effectLst/>
                        </a:rPr>
                        <a:t>Insurance charges (3 years)</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1650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1650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1650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1650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1650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1650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1650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1650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1650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1650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1650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1650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1650</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1650</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extLst>
                  <a:ext uri="{0D108BD9-81ED-4DB2-BD59-A6C34878D82A}">
                    <a16:rowId xmlns:a16="http://schemas.microsoft.com/office/drawing/2014/main" xmlns="" val="314269673"/>
                  </a:ext>
                </a:extLst>
              </a:tr>
              <a:tr h="232645">
                <a:tc>
                  <a:txBody>
                    <a:bodyPr/>
                    <a:lstStyle/>
                    <a:p>
                      <a:pPr algn="l" fontAlgn="ctr"/>
                      <a:r>
                        <a:rPr lang="en-US" sz="1400" u="none" strike="noStrike">
                          <a:effectLst/>
                        </a:rPr>
                        <a:t>TOTAL</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27550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25400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22175</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16800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10887.5</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14650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9812.5</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12500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11425</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10350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9275</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8200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7125</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6050</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extLst>
                  <a:ext uri="{0D108BD9-81ED-4DB2-BD59-A6C34878D82A}">
                    <a16:rowId xmlns:a16="http://schemas.microsoft.com/office/drawing/2014/main" xmlns="" val="1710196316"/>
                  </a:ext>
                </a:extLst>
              </a:tr>
              <a:tr h="301368">
                <a:tc>
                  <a:txBody>
                    <a:bodyPr/>
                    <a:lstStyle/>
                    <a:p>
                      <a:pPr algn="l" fontAlgn="ct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baseline="30000">
                          <a:effectLst/>
                        </a:rPr>
                        <a:t>645 triệu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baseline="30000">
                          <a:effectLst/>
                        </a:rPr>
                        <a:t>  594 triệu</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baseline="30000">
                          <a:effectLst/>
                        </a:rPr>
                        <a:t>   519 triệu</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baseline="30000">
                          <a:effectLst/>
                        </a:rPr>
                        <a:t>    393 triệu</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baseline="30000">
                          <a:effectLst/>
                        </a:rPr>
                        <a:t>    255 triệu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baseline="30000">
                          <a:effectLst/>
                        </a:rPr>
                        <a:t>    343 triệu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baseline="30000">
                          <a:effectLst/>
                        </a:rPr>
                        <a:t>   230 triệu</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baseline="30000">
                          <a:effectLst/>
                        </a:rPr>
                        <a:t>    293 triệu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baseline="30000">
                          <a:effectLst/>
                        </a:rPr>
                        <a:t>   267 triệu</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a:effectLst/>
                        </a:rPr>
                        <a:t>242 triệu</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baseline="30000">
                          <a:effectLst/>
                        </a:rPr>
                        <a:t>     217 triệu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baseline="30000">
                          <a:effectLst/>
                        </a:rPr>
                        <a:t>  192 triệu</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baseline="30000">
                          <a:effectLst/>
                        </a:rPr>
                        <a:t>   167 triệu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tc>
                  <a:txBody>
                    <a:bodyPr/>
                    <a:lstStyle/>
                    <a:p>
                      <a:pPr algn="ctr" fontAlgn="ctr"/>
                      <a:r>
                        <a:rPr lang="en-US" sz="1400" u="none" strike="noStrike" baseline="30000">
                          <a:effectLst/>
                        </a:rPr>
                        <a:t>  142 triệu</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565" marR="5565" marT="5565" marB="0" anchor="ctr"/>
                </a:tc>
                <a:extLst>
                  <a:ext uri="{0D108BD9-81ED-4DB2-BD59-A6C34878D82A}">
                    <a16:rowId xmlns:a16="http://schemas.microsoft.com/office/drawing/2014/main" xmlns="" val="1463476395"/>
                  </a:ext>
                </a:extLst>
              </a:tr>
            </a:tbl>
          </a:graphicData>
        </a:graphic>
      </p:graphicFrame>
      <p:sp>
        <p:nvSpPr>
          <p:cNvPr id="6" name="TextBox 5">
            <a:extLst>
              <a:ext uri="{FF2B5EF4-FFF2-40B4-BE49-F238E27FC236}">
                <a16:creationId xmlns:a16="http://schemas.microsoft.com/office/drawing/2014/main" xmlns="" id="{0D83399D-0029-435E-A251-0F835AC201C0}"/>
              </a:ext>
            </a:extLst>
          </p:cNvPr>
          <p:cNvSpPr txBox="1"/>
          <p:nvPr/>
        </p:nvSpPr>
        <p:spPr>
          <a:xfrm>
            <a:off x="960117" y="5811520"/>
            <a:ext cx="10515601" cy="923330"/>
          </a:xfrm>
          <a:prstGeom prst="rect">
            <a:avLst/>
          </a:prstGeom>
          <a:noFill/>
        </p:spPr>
        <p:txBody>
          <a:bodyPr wrap="square" rtlCol="0">
            <a:spAutoFit/>
          </a:bodyPr>
          <a:lstStyle/>
          <a:p>
            <a:r>
              <a:rPr lang="en-US">
                <a:highlight>
                  <a:srgbClr val="FFFF00"/>
                </a:highlight>
              </a:rPr>
              <a:t>Khi có offer letter của tr</a:t>
            </a:r>
            <a:r>
              <a:rPr lang="vi-VN">
                <a:highlight>
                  <a:srgbClr val="FFFF00"/>
                </a:highlight>
              </a:rPr>
              <a:t>ư</a:t>
            </a:r>
            <a:r>
              <a:rPr lang="en-US">
                <a:highlight>
                  <a:srgbClr val="FFFF00"/>
                </a:highlight>
              </a:rPr>
              <a:t>ờng, sinh viên sẽ đóng USD 2,500 để xác nhận nhập học. </a:t>
            </a:r>
          </a:p>
          <a:p>
            <a:r>
              <a:rPr lang="en-US">
                <a:highlight>
                  <a:srgbClr val="FFFF00"/>
                </a:highlight>
              </a:rPr>
              <a:t>Trước khi yêu cầu COE, sinh viên phải hoàn thành việc đóng tiền học phí HKI, phí sách vở hoạt động ngoại khóa và bảo hiểm</a:t>
            </a:r>
            <a:endParaRPr lang="en-US" dirty="0">
              <a:highlight>
                <a:srgbClr val="FFFF00"/>
              </a:highlight>
            </a:endParaRPr>
          </a:p>
        </p:txBody>
      </p:sp>
    </p:spTree>
    <p:extLst>
      <p:ext uri="{BB962C8B-B14F-4D97-AF65-F5344CB8AC3E}">
        <p14:creationId xmlns:p14="http://schemas.microsoft.com/office/powerpoint/2010/main" val="1055830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5AB5F4-C9B1-47FB-B23B-E45A45B66C87}"/>
              </a:ext>
            </a:extLst>
          </p:cNvPr>
          <p:cNvSpPr>
            <a:spLocks noGrp="1"/>
          </p:cNvSpPr>
          <p:nvPr>
            <p:ph type="title"/>
          </p:nvPr>
        </p:nvSpPr>
        <p:spPr>
          <a:xfrm>
            <a:off x="838199" y="291090"/>
            <a:ext cx="10515599" cy="932688"/>
          </a:xfrm>
        </p:spPr>
        <p:txBody>
          <a:bodyPr vert="horz" lIns="91440" tIns="45720" rIns="91440" bIns="45720" rtlCol="0" anchor="b">
            <a:normAutofit/>
          </a:bodyPr>
          <a:lstStyle/>
          <a:p>
            <a:pPr algn="ctr"/>
            <a:r>
              <a:rPr lang="en-US" sz="4800" kern="1200">
                <a:solidFill>
                  <a:schemeClr val="tx1"/>
                </a:solidFill>
                <a:latin typeface="+mj-lt"/>
                <a:ea typeface="+mj-ea"/>
                <a:cs typeface="+mj-cs"/>
              </a:rPr>
              <a:t>Phí trường sau học bổng – Năm 2</a:t>
            </a:r>
          </a:p>
        </p:txBody>
      </p:sp>
      <p:graphicFrame>
        <p:nvGraphicFramePr>
          <p:cNvPr id="4" name="Table 3">
            <a:extLst>
              <a:ext uri="{FF2B5EF4-FFF2-40B4-BE49-F238E27FC236}">
                <a16:creationId xmlns:a16="http://schemas.microsoft.com/office/drawing/2014/main" xmlns="" id="{2D41BA62-CF1A-40B6-B7FC-C251C6EB835B}"/>
              </a:ext>
            </a:extLst>
          </p:cNvPr>
          <p:cNvGraphicFramePr>
            <a:graphicFrameLocks noGrp="1"/>
          </p:cNvGraphicFramePr>
          <p:nvPr>
            <p:extLst>
              <p:ext uri="{D42A27DB-BD31-4B8C-83A1-F6EECF244321}">
                <p14:modId xmlns:p14="http://schemas.microsoft.com/office/powerpoint/2010/main" val="2222441376"/>
              </p:ext>
            </p:extLst>
          </p:nvPr>
        </p:nvGraphicFramePr>
        <p:xfrm>
          <a:off x="838200" y="2088953"/>
          <a:ext cx="10515608" cy="3990447"/>
        </p:xfrm>
        <a:graphic>
          <a:graphicData uri="http://schemas.openxmlformats.org/drawingml/2006/table">
            <a:tbl>
              <a:tblPr>
                <a:tableStyleId>{8EC20E35-A176-4012-BC5E-935CFFF8708E}</a:tableStyleId>
              </a:tblPr>
              <a:tblGrid>
                <a:gridCol w="813412">
                  <a:extLst>
                    <a:ext uri="{9D8B030D-6E8A-4147-A177-3AD203B41FA5}">
                      <a16:colId xmlns:a16="http://schemas.microsoft.com/office/drawing/2014/main" xmlns="" val="3920398534"/>
                    </a:ext>
                  </a:extLst>
                </a:gridCol>
                <a:gridCol w="693014">
                  <a:extLst>
                    <a:ext uri="{9D8B030D-6E8A-4147-A177-3AD203B41FA5}">
                      <a16:colId xmlns:a16="http://schemas.microsoft.com/office/drawing/2014/main" xmlns="" val="3591665290"/>
                    </a:ext>
                  </a:extLst>
                </a:gridCol>
                <a:gridCol w="693014">
                  <a:extLst>
                    <a:ext uri="{9D8B030D-6E8A-4147-A177-3AD203B41FA5}">
                      <a16:colId xmlns:a16="http://schemas.microsoft.com/office/drawing/2014/main" xmlns="" val="2977243919"/>
                    </a:ext>
                  </a:extLst>
                </a:gridCol>
                <a:gridCol w="693014">
                  <a:extLst>
                    <a:ext uri="{9D8B030D-6E8A-4147-A177-3AD203B41FA5}">
                      <a16:colId xmlns:a16="http://schemas.microsoft.com/office/drawing/2014/main" xmlns="" val="3488969582"/>
                    </a:ext>
                  </a:extLst>
                </a:gridCol>
                <a:gridCol w="693014">
                  <a:extLst>
                    <a:ext uri="{9D8B030D-6E8A-4147-A177-3AD203B41FA5}">
                      <a16:colId xmlns:a16="http://schemas.microsoft.com/office/drawing/2014/main" xmlns="" val="898065211"/>
                    </a:ext>
                  </a:extLst>
                </a:gridCol>
                <a:gridCol w="693014">
                  <a:extLst>
                    <a:ext uri="{9D8B030D-6E8A-4147-A177-3AD203B41FA5}">
                      <a16:colId xmlns:a16="http://schemas.microsoft.com/office/drawing/2014/main" xmlns="" val="3590640056"/>
                    </a:ext>
                  </a:extLst>
                </a:gridCol>
                <a:gridCol w="693014">
                  <a:extLst>
                    <a:ext uri="{9D8B030D-6E8A-4147-A177-3AD203B41FA5}">
                      <a16:colId xmlns:a16="http://schemas.microsoft.com/office/drawing/2014/main" xmlns="" val="3682727269"/>
                    </a:ext>
                  </a:extLst>
                </a:gridCol>
                <a:gridCol w="693014">
                  <a:extLst>
                    <a:ext uri="{9D8B030D-6E8A-4147-A177-3AD203B41FA5}">
                      <a16:colId xmlns:a16="http://schemas.microsoft.com/office/drawing/2014/main" xmlns="" val="3601772984"/>
                    </a:ext>
                  </a:extLst>
                </a:gridCol>
                <a:gridCol w="693014">
                  <a:extLst>
                    <a:ext uri="{9D8B030D-6E8A-4147-A177-3AD203B41FA5}">
                      <a16:colId xmlns:a16="http://schemas.microsoft.com/office/drawing/2014/main" xmlns="" val="4250505185"/>
                    </a:ext>
                  </a:extLst>
                </a:gridCol>
                <a:gridCol w="693014">
                  <a:extLst>
                    <a:ext uri="{9D8B030D-6E8A-4147-A177-3AD203B41FA5}">
                      <a16:colId xmlns:a16="http://schemas.microsoft.com/office/drawing/2014/main" xmlns="" val="1026194866"/>
                    </a:ext>
                  </a:extLst>
                </a:gridCol>
                <a:gridCol w="693014">
                  <a:extLst>
                    <a:ext uri="{9D8B030D-6E8A-4147-A177-3AD203B41FA5}">
                      <a16:colId xmlns:a16="http://schemas.microsoft.com/office/drawing/2014/main" xmlns="" val="1628185113"/>
                    </a:ext>
                  </a:extLst>
                </a:gridCol>
                <a:gridCol w="693014">
                  <a:extLst>
                    <a:ext uri="{9D8B030D-6E8A-4147-A177-3AD203B41FA5}">
                      <a16:colId xmlns:a16="http://schemas.microsoft.com/office/drawing/2014/main" xmlns="" val="10799558"/>
                    </a:ext>
                  </a:extLst>
                </a:gridCol>
                <a:gridCol w="693014">
                  <a:extLst>
                    <a:ext uri="{9D8B030D-6E8A-4147-A177-3AD203B41FA5}">
                      <a16:colId xmlns:a16="http://schemas.microsoft.com/office/drawing/2014/main" xmlns="" val="1896609845"/>
                    </a:ext>
                  </a:extLst>
                </a:gridCol>
                <a:gridCol w="693014">
                  <a:extLst>
                    <a:ext uri="{9D8B030D-6E8A-4147-A177-3AD203B41FA5}">
                      <a16:colId xmlns:a16="http://schemas.microsoft.com/office/drawing/2014/main" xmlns="" val="2295571738"/>
                    </a:ext>
                  </a:extLst>
                </a:gridCol>
                <a:gridCol w="693014">
                  <a:extLst>
                    <a:ext uri="{9D8B030D-6E8A-4147-A177-3AD203B41FA5}">
                      <a16:colId xmlns:a16="http://schemas.microsoft.com/office/drawing/2014/main" xmlns="" val="821163357"/>
                    </a:ext>
                  </a:extLst>
                </a:gridCol>
              </a:tblGrid>
              <a:tr h="194148">
                <a:tc>
                  <a:txBody>
                    <a:bodyPr/>
                    <a:lstStyle/>
                    <a:p>
                      <a:pPr algn="l" fontAlgn="ctr"/>
                      <a:r>
                        <a:rPr lang="en-US" sz="1000" u="none" strike="noStrike">
                          <a:effectLst/>
                        </a:rPr>
                        <a:t> </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u="none" strike="noStrike">
                          <a:effectLst/>
                        </a:rPr>
                        <a:t>Sydney</a:t>
                      </a:r>
                      <a:endParaRPr lang="en-US" sz="1000" b="1" i="1"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u="none" strike="noStrike">
                          <a:effectLst/>
                        </a:rPr>
                        <a:t> </a:t>
                      </a:r>
                      <a:endParaRPr lang="en-US" sz="1000" b="1" i="1"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u="none" strike="noStrike">
                          <a:effectLst/>
                        </a:rPr>
                        <a:t> </a:t>
                      </a:r>
                      <a:endParaRPr lang="en-US" sz="1000" b="1" i="1"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u="none" strike="noStrike">
                          <a:effectLst/>
                        </a:rPr>
                        <a:t>USD</a:t>
                      </a:r>
                      <a:endParaRPr lang="en-US" sz="1000" b="1" i="0" u="none" strike="noStrike">
                        <a:solidFill>
                          <a:srgbClr val="FF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endParaRPr lang="en-US" sz="1000" b="1" i="0" u="none" strike="noStrike">
                        <a:solidFill>
                          <a:srgbClr val="FF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endParaRPr lang="en-US" sz="1000" b="1" i="0" u="none" strike="noStrike">
                        <a:solidFill>
                          <a:srgbClr val="FF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endParaRPr lang="en-US" sz="1000" b="1" i="0" u="none" strike="noStrike">
                        <a:solidFill>
                          <a:srgbClr val="FF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endParaRPr lang="en-US" sz="1000" b="1" i="0" u="none" strike="noStrike">
                        <a:solidFill>
                          <a:srgbClr val="FF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endParaRPr lang="en-US" sz="1000" b="1" i="0" u="none" strike="noStrike">
                        <a:solidFill>
                          <a:srgbClr val="FF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endParaRPr lang="en-US" sz="1000" b="1" i="0" u="none" strike="noStrike">
                        <a:solidFill>
                          <a:srgbClr val="FF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endParaRPr lang="en-US" sz="1000" b="1" i="0" u="none" strike="noStrike">
                        <a:solidFill>
                          <a:srgbClr val="FF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endParaRPr lang="en-US" sz="1000" b="1" i="0" u="none" strike="noStrike">
                        <a:solidFill>
                          <a:srgbClr val="FF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endParaRPr lang="en-US" sz="1000" b="1" i="0" u="none" strike="noStrike">
                        <a:solidFill>
                          <a:srgbClr val="FF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endParaRPr lang="en-US" sz="1000" b="1" i="0" u="none" strike="noStrike">
                        <a:solidFill>
                          <a:srgbClr val="FF0000"/>
                        </a:solidFill>
                        <a:effectLst/>
                        <a:latin typeface="Times New Roman" panose="02020603050405020304" pitchFamily="18" charset="0"/>
                        <a:cs typeface="Times New Roman" panose="02020603050405020304" pitchFamily="18" charset="0"/>
                      </a:endParaRPr>
                    </a:p>
                  </a:txBody>
                  <a:tcPr marL="5012" marR="5012" marT="5012" marB="0" anchor="ctr"/>
                </a:tc>
                <a:extLst>
                  <a:ext uri="{0D108BD9-81ED-4DB2-BD59-A6C34878D82A}">
                    <a16:rowId xmlns:a16="http://schemas.microsoft.com/office/drawing/2014/main" xmlns="" val="2908377108"/>
                  </a:ext>
                </a:extLst>
              </a:tr>
              <a:tr h="588180">
                <a:tc>
                  <a:txBody>
                    <a:bodyPr/>
                    <a:lstStyle/>
                    <a:p>
                      <a:pPr algn="l" fontAlgn="ctr"/>
                      <a:r>
                        <a:rPr lang="en-US" sz="1000" u="none" strike="noStrike">
                          <a:effectLst/>
                        </a:rPr>
                        <a:t> </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200" b="1" u="none" strike="noStrike">
                          <a:effectLst/>
                        </a:rPr>
                        <a:t>Normal fees</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200" b="1" u="none" strike="noStrike">
                          <a:effectLst/>
                        </a:rPr>
                        <a:t>10% tuition fee waiver</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200" b="1" u="none" strike="noStrike">
                          <a:effectLst/>
                        </a:rPr>
                        <a:t>25% tuition fee waiver</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200" b="1" u="none" strike="noStrike">
                          <a:effectLst/>
                        </a:rPr>
                        <a:t>50% tuition fee waiver</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200" b="1" u="none" strike="noStrike">
                          <a:effectLst/>
                        </a:rPr>
                        <a:t>55% tuition fee waiver</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200" b="1" u="none" strike="noStrike">
                          <a:effectLst/>
                        </a:rPr>
                        <a:t>60% tuition fee waiver</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200" b="1" u="none" strike="noStrike">
                          <a:effectLst/>
                        </a:rPr>
                        <a:t>65% tuition fee waiver</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200" b="1" u="none" strike="noStrike">
                          <a:effectLst/>
                        </a:rPr>
                        <a:t>70% tuition fee waiver</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200" b="1" u="none" strike="noStrike">
                          <a:effectLst/>
                        </a:rPr>
                        <a:t>75% tuition fee waiver</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200" b="1" u="none" strike="noStrike">
                          <a:effectLst/>
                        </a:rPr>
                        <a:t>80% tuition fee waiver</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200" b="1" u="none" strike="noStrike">
                          <a:effectLst/>
                        </a:rPr>
                        <a:t>85% tuition fee waiver</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200" b="1" u="none" strike="noStrike">
                          <a:effectLst/>
                        </a:rPr>
                        <a:t>90% tuition fee waiver</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200" b="1" u="none" strike="noStrike">
                          <a:effectLst/>
                        </a:rPr>
                        <a:t>95% tuition fee waiver</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200" b="1" u="none" strike="noStrike">
                          <a:effectLst/>
                        </a:rPr>
                        <a:t>100% tuition fee waiver</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extLst>
                  <a:ext uri="{0D108BD9-81ED-4DB2-BD59-A6C34878D82A}">
                    <a16:rowId xmlns:a16="http://schemas.microsoft.com/office/drawing/2014/main" xmlns="" val="4112533652"/>
                  </a:ext>
                </a:extLst>
              </a:tr>
              <a:tr h="509374">
                <a:tc>
                  <a:txBody>
                    <a:bodyPr/>
                    <a:lstStyle/>
                    <a:p>
                      <a:pPr algn="l" fontAlgn="ctr"/>
                      <a:r>
                        <a:rPr lang="en-US" sz="1000" u="none" strike="noStrike">
                          <a:effectLst/>
                        </a:rPr>
                        <a:t>Annual Registration fees</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u="none" strike="noStrike">
                          <a:effectLst/>
                        </a:rPr>
                        <a:t>2500</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u="none" strike="noStrike">
                          <a:effectLst/>
                        </a:rPr>
                        <a:t>2500</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u="none" strike="noStrike">
                          <a:effectLst/>
                        </a:rPr>
                        <a:t>2500</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u="none" strike="noStrike">
                          <a:effectLst/>
                        </a:rPr>
                        <a:t>2500</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u="none" strike="noStrike">
                          <a:effectLst/>
                        </a:rPr>
                        <a:t>2500</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u="none" strike="noStrike">
                          <a:effectLst/>
                        </a:rPr>
                        <a:t>2500</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u="none" strike="noStrike">
                          <a:effectLst/>
                        </a:rPr>
                        <a:t>2500</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u="none" strike="noStrike">
                          <a:effectLst/>
                        </a:rPr>
                        <a:t>2500</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u="none" strike="noStrike">
                          <a:effectLst/>
                        </a:rPr>
                        <a:t>2500</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u="none" strike="noStrike">
                          <a:effectLst/>
                        </a:rPr>
                        <a:t>2500</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u="none" strike="noStrike">
                          <a:effectLst/>
                        </a:rPr>
                        <a:t>2500</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u="none" strike="noStrike">
                          <a:effectLst/>
                        </a:rPr>
                        <a:t>2500</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u="none" strike="noStrike">
                          <a:effectLst/>
                        </a:rPr>
                        <a:t>2500</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u="none" strike="noStrike">
                          <a:effectLst/>
                        </a:rPr>
                        <a:t>2500</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extLst>
                  <a:ext uri="{0D108BD9-81ED-4DB2-BD59-A6C34878D82A}">
                    <a16:rowId xmlns:a16="http://schemas.microsoft.com/office/drawing/2014/main" xmlns="" val="1153900682"/>
                  </a:ext>
                </a:extLst>
              </a:tr>
              <a:tr h="351761">
                <a:tc>
                  <a:txBody>
                    <a:bodyPr/>
                    <a:lstStyle/>
                    <a:p>
                      <a:pPr algn="l" fontAlgn="ctr"/>
                      <a:r>
                        <a:rPr lang="en-US" sz="1000" u="none" strike="noStrike">
                          <a:effectLst/>
                        </a:rPr>
                        <a:t>Tuition Fees -Sem 1</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b="1" u="none" strike="noStrike">
                          <a:effectLst/>
                        </a:rPr>
                        <a:t>11000</a:t>
                      </a:r>
                      <a:endParaRPr lang="en-US" sz="1000" b="1"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b="1" u="none" strike="noStrike">
                          <a:effectLst/>
                        </a:rPr>
                        <a:t>9900</a:t>
                      </a:r>
                      <a:endParaRPr lang="en-US" sz="1000" b="1"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b="1" u="none" strike="noStrike">
                          <a:effectLst/>
                        </a:rPr>
                        <a:t>8250</a:t>
                      </a:r>
                      <a:endParaRPr lang="en-US" sz="1000" b="1"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b="1" u="none" strike="noStrike">
                          <a:effectLst/>
                        </a:rPr>
                        <a:t>5500</a:t>
                      </a:r>
                      <a:endParaRPr lang="en-US" sz="1000" b="1"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b="1" u="none" strike="noStrike">
                          <a:effectLst/>
                        </a:rPr>
                        <a:t>2475</a:t>
                      </a:r>
                      <a:endParaRPr lang="en-US" sz="1000" b="1"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b="1" u="none" strike="noStrike">
                          <a:effectLst/>
                        </a:rPr>
                        <a:t>4400</a:t>
                      </a:r>
                      <a:endParaRPr lang="en-US" sz="1000" b="1"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b="1" u="none" strike="noStrike">
                          <a:effectLst/>
                        </a:rPr>
                        <a:t>1925</a:t>
                      </a:r>
                      <a:endParaRPr lang="en-US" sz="1000" b="1"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b="1" u="none" strike="noStrike">
                          <a:effectLst/>
                        </a:rPr>
                        <a:t>3300</a:t>
                      </a:r>
                      <a:endParaRPr lang="en-US" sz="1000" b="1"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b="1" u="none" strike="noStrike">
                          <a:effectLst/>
                        </a:rPr>
                        <a:t>2750</a:t>
                      </a:r>
                      <a:endParaRPr lang="en-US" sz="1000" b="1"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b="1" u="none" strike="noStrike">
                          <a:effectLst/>
                        </a:rPr>
                        <a:t>2200</a:t>
                      </a:r>
                      <a:endParaRPr lang="en-US" sz="1000" b="1"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b="1" u="none" strike="noStrike">
                          <a:effectLst/>
                        </a:rPr>
                        <a:t>1650</a:t>
                      </a:r>
                      <a:endParaRPr lang="en-US" sz="1000" b="1"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b="1" u="none" strike="noStrike">
                          <a:effectLst/>
                        </a:rPr>
                        <a:t>1100</a:t>
                      </a:r>
                      <a:endParaRPr lang="en-US" sz="1000" b="1"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b="1" u="none" strike="noStrike">
                          <a:effectLst/>
                        </a:rPr>
                        <a:t>550</a:t>
                      </a:r>
                      <a:endParaRPr lang="en-US" sz="1000" b="1"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b="1" u="none" strike="noStrike">
                          <a:effectLst/>
                        </a:rPr>
                        <a:t>0</a:t>
                      </a:r>
                      <a:endParaRPr lang="en-US" sz="1000" b="1"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extLst>
                  <a:ext uri="{0D108BD9-81ED-4DB2-BD59-A6C34878D82A}">
                    <a16:rowId xmlns:a16="http://schemas.microsoft.com/office/drawing/2014/main" xmlns="" val="1536777373"/>
                  </a:ext>
                </a:extLst>
              </a:tr>
              <a:tr h="351761">
                <a:tc>
                  <a:txBody>
                    <a:bodyPr/>
                    <a:lstStyle/>
                    <a:p>
                      <a:pPr algn="l" fontAlgn="ctr"/>
                      <a:r>
                        <a:rPr lang="en-US" sz="1000" u="none" strike="noStrike">
                          <a:effectLst/>
                        </a:rPr>
                        <a:t>Tuition Fees -Sem 2</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b="1" u="none" strike="noStrike">
                          <a:effectLst/>
                        </a:rPr>
                        <a:t>11000</a:t>
                      </a:r>
                      <a:endParaRPr lang="en-US" sz="1000" b="1"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b="1" u="none" strike="noStrike">
                          <a:effectLst/>
                        </a:rPr>
                        <a:t>9900</a:t>
                      </a:r>
                      <a:endParaRPr lang="en-US" sz="1000" b="1"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b="1" u="none" strike="noStrike">
                          <a:effectLst/>
                        </a:rPr>
                        <a:t>8250</a:t>
                      </a:r>
                      <a:endParaRPr lang="en-US" sz="1000" b="1"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b="1" u="none" strike="noStrike">
                          <a:effectLst/>
                        </a:rPr>
                        <a:t>5500</a:t>
                      </a:r>
                      <a:endParaRPr lang="en-US" sz="1000" b="1"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b="1" u="none" strike="noStrike">
                          <a:effectLst/>
                        </a:rPr>
                        <a:t>2475</a:t>
                      </a:r>
                      <a:endParaRPr lang="en-US" sz="1000" b="1"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b="1" u="none" strike="noStrike">
                          <a:effectLst/>
                        </a:rPr>
                        <a:t>4400</a:t>
                      </a:r>
                      <a:endParaRPr lang="en-US" sz="1000" b="1"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b="1" u="none" strike="noStrike">
                          <a:effectLst/>
                        </a:rPr>
                        <a:t>1925</a:t>
                      </a:r>
                      <a:endParaRPr lang="en-US" sz="1000" b="1"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b="1" u="none" strike="noStrike">
                          <a:effectLst/>
                        </a:rPr>
                        <a:t>3300</a:t>
                      </a:r>
                      <a:endParaRPr lang="en-US" sz="1000" b="1"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b="1" u="none" strike="noStrike">
                          <a:effectLst/>
                        </a:rPr>
                        <a:t>2750</a:t>
                      </a:r>
                      <a:endParaRPr lang="en-US" sz="1000" b="1"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b="1" u="none" strike="noStrike">
                          <a:effectLst/>
                        </a:rPr>
                        <a:t>2200</a:t>
                      </a:r>
                      <a:endParaRPr lang="en-US" sz="1000" b="1"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b="1" u="none" strike="noStrike">
                          <a:effectLst/>
                        </a:rPr>
                        <a:t>1650</a:t>
                      </a:r>
                      <a:endParaRPr lang="en-US" sz="1000" b="1"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b="1" u="none" strike="noStrike">
                          <a:effectLst/>
                        </a:rPr>
                        <a:t>1100</a:t>
                      </a:r>
                      <a:endParaRPr lang="en-US" sz="1000" b="1"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b="1" u="none" strike="noStrike">
                          <a:effectLst/>
                        </a:rPr>
                        <a:t>550</a:t>
                      </a:r>
                      <a:endParaRPr lang="en-US" sz="1000" b="1"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b="1" u="none" strike="noStrike">
                          <a:effectLst/>
                        </a:rPr>
                        <a:t>0</a:t>
                      </a:r>
                      <a:endParaRPr lang="en-US" sz="1000" b="1"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extLst>
                  <a:ext uri="{0D108BD9-81ED-4DB2-BD59-A6C34878D82A}">
                    <a16:rowId xmlns:a16="http://schemas.microsoft.com/office/drawing/2014/main" xmlns="" val="2176694841"/>
                  </a:ext>
                </a:extLst>
              </a:tr>
              <a:tr h="666986">
                <a:tc>
                  <a:txBody>
                    <a:bodyPr/>
                    <a:lstStyle/>
                    <a:p>
                      <a:pPr algn="l" fontAlgn="ctr"/>
                      <a:r>
                        <a:rPr lang="en-US" sz="1000" u="none" strike="noStrike">
                          <a:effectLst/>
                        </a:rPr>
                        <a:t>Books,course materials,out of classroom activities</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u="none" strike="noStrike">
                          <a:effectLst/>
                        </a:rPr>
                        <a:t>1900</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u="none" strike="noStrike">
                          <a:effectLst/>
                        </a:rPr>
                        <a:t>1900</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u="none" strike="noStrike">
                          <a:effectLst/>
                        </a:rPr>
                        <a:t>1900</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u="none" strike="noStrike">
                          <a:effectLst/>
                        </a:rPr>
                        <a:t>1900</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u="none" strike="noStrike">
                          <a:effectLst/>
                        </a:rPr>
                        <a:t>1900</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u="none" strike="noStrike">
                          <a:effectLst/>
                        </a:rPr>
                        <a:t>1900</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u="none" strike="noStrike">
                          <a:effectLst/>
                        </a:rPr>
                        <a:t>1900</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u="none" strike="noStrike">
                          <a:effectLst/>
                        </a:rPr>
                        <a:t>1900</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u="none" strike="noStrike">
                          <a:effectLst/>
                        </a:rPr>
                        <a:t>1900</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u="none" strike="noStrike">
                          <a:effectLst/>
                        </a:rPr>
                        <a:t>1900</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u="none" strike="noStrike">
                          <a:effectLst/>
                        </a:rPr>
                        <a:t>1900</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u="none" strike="noStrike">
                          <a:effectLst/>
                        </a:rPr>
                        <a:t>1900</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u="none" strike="noStrike">
                          <a:effectLst/>
                        </a:rPr>
                        <a:t>1900</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u="none" strike="noStrike">
                          <a:effectLst/>
                        </a:rPr>
                        <a:t>1900</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extLst>
                  <a:ext uri="{0D108BD9-81ED-4DB2-BD59-A6C34878D82A}">
                    <a16:rowId xmlns:a16="http://schemas.microsoft.com/office/drawing/2014/main" xmlns="" val="3746866011"/>
                  </a:ext>
                </a:extLst>
              </a:tr>
              <a:tr h="194148">
                <a:tc>
                  <a:txBody>
                    <a:bodyPr/>
                    <a:lstStyle/>
                    <a:p>
                      <a:pPr algn="l" fontAlgn="ctr"/>
                      <a:r>
                        <a:rPr lang="en-US" sz="1000" u="none" strike="noStrike">
                          <a:effectLst/>
                        </a:rPr>
                        <a:t>Visa charges</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u="none" strike="noStrike">
                          <a:effectLst/>
                        </a:rPr>
                        <a:t> </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u="none" strike="noStrike">
                          <a:effectLst/>
                        </a:rPr>
                        <a:t> </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u="none" strike="noStrike">
                          <a:effectLst/>
                        </a:rPr>
                        <a:t> </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u="none" strike="noStrike">
                          <a:effectLst/>
                        </a:rPr>
                        <a:t> </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u="none" strike="noStrike">
                          <a:effectLst/>
                        </a:rPr>
                        <a:t> </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u="none" strike="noStrike">
                          <a:effectLst/>
                        </a:rPr>
                        <a:t> </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u="none" strike="noStrike">
                          <a:effectLst/>
                        </a:rPr>
                        <a:t> </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u="none" strike="noStrike">
                          <a:effectLst/>
                        </a:rPr>
                        <a:t> </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u="none" strike="noStrike">
                          <a:effectLst/>
                        </a:rPr>
                        <a:t> </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u="none" strike="noStrike">
                          <a:effectLst/>
                        </a:rPr>
                        <a:t> </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u="none" strike="noStrike">
                          <a:effectLst/>
                        </a:rPr>
                        <a:t> </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u="none" strike="noStrike">
                          <a:effectLst/>
                        </a:rPr>
                        <a:t> </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u="none" strike="noStrike">
                          <a:effectLst/>
                        </a:rPr>
                        <a:t> </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u="none" strike="noStrike">
                          <a:effectLst/>
                        </a:rPr>
                        <a:t> </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extLst>
                  <a:ext uri="{0D108BD9-81ED-4DB2-BD59-A6C34878D82A}">
                    <a16:rowId xmlns:a16="http://schemas.microsoft.com/office/drawing/2014/main" xmlns="" val="2804846032"/>
                  </a:ext>
                </a:extLst>
              </a:tr>
              <a:tr h="351761">
                <a:tc>
                  <a:txBody>
                    <a:bodyPr/>
                    <a:lstStyle/>
                    <a:p>
                      <a:pPr algn="l" fontAlgn="ctr"/>
                      <a:r>
                        <a:rPr lang="en-US" sz="1000" u="none" strike="noStrike">
                          <a:effectLst/>
                        </a:rPr>
                        <a:t>**Insurance charges</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u="none" strike="noStrike">
                          <a:effectLst/>
                        </a:rPr>
                        <a:t> </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u="none" strike="noStrike">
                          <a:effectLst/>
                        </a:rPr>
                        <a:t>0</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u="none" strike="noStrike">
                          <a:effectLst/>
                        </a:rPr>
                        <a:t>0</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u="none" strike="noStrike">
                          <a:effectLst/>
                        </a:rPr>
                        <a:t> </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u="none" strike="noStrike">
                          <a:effectLst/>
                        </a:rPr>
                        <a:t> </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u="none" strike="noStrike">
                          <a:effectLst/>
                        </a:rPr>
                        <a:t> </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u="none" strike="noStrike">
                          <a:effectLst/>
                        </a:rPr>
                        <a:t> </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u="none" strike="noStrike">
                          <a:effectLst/>
                        </a:rPr>
                        <a:t> </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u="none" strike="noStrike">
                          <a:effectLst/>
                        </a:rPr>
                        <a:t> </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u="none" strike="noStrike">
                          <a:effectLst/>
                        </a:rPr>
                        <a:t> </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u="none" strike="noStrike">
                          <a:effectLst/>
                        </a:rPr>
                        <a:t> </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u="none" strike="noStrike">
                          <a:effectLst/>
                        </a:rPr>
                        <a:t> </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u="none" strike="noStrike">
                          <a:effectLst/>
                        </a:rPr>
                        <a:t> </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u="none" strike="noStrike">
                          <a:effectLst/>
                        </a:rPr>
                        <a:t> </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extLst>
                  <a:ext uri="{0D108BD9-81ED-4DB2-BD59-A6C34878D82A}">
                    <a16:rowId xmlns:a16="http://schemas.microsoft.com/office/drawing/2014/main" xmlns="" val="642007145"/>
                  </a:ext>
                </a:extLst>
              </a:tr>
              <a:tr h="351761">
                <a:tc>
                  <a:txBody>
                    <a:bodyPr/>
                    <a:lstStyle/>
                    <a:p>
                      <a:pPr algn="l" fontAlgn="ctr"/>
                      <a:r>
                        <a:rPr lang="en-US" sz="1000" u="none" strike="noStrike">
                          <a:effectLst/>
                        </a:rPr>
                        <a:t>TOTAL (USD)</a:t>
                      </a:r>
                      <a:endParaRPr lang="en-US" sz="1000" b="1"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u="none" strike="noStrike">
                          <a:effectLst/>
                        </a:rPr>
                        <a:t>26400</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u="none" strike="noStrike">
                          <a:effectLst/>
                        </a:rPr>
                        <a:t>24200</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u="none" strike="noStrike">
                          <a:effectLst/>
                        </a:rPr>
                        <a:t>20900</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u="none" strike="noStrike">
                          <a:effectLst/>
                        </a:rPr>
                        <a:t>15400</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u="none" strike="noStrike">
                          <a:effectLst/>
                        </a:rPr>
                        <a:t>9350</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u="none" strike="noStrike">
                          <a:effectLst/>
                        </a:rPr>
                        <a:t>13200</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u="none" strike="noStrike">
                          <a:effectLst/>
                        </a:rPr>
                        <a:t>8250</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u="none" strike="noStrike">
                          <a:effectLst/>
                        </a:rPr>
                        <a:t>11000</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u="none" strike="noStrike">
                          <a:effectLst/>
                        </a:rPr>
                        <a:t>9900</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u="none" strike="noStrike">
                          <a:effectLst/>
                        </a:rPr>
                        <a:t>8800</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u="none" strike="noStrike">
                          <a:effectLst/>
                        </a:rPr>
                        <a:t>7700</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u="none" strike="noStrike">
                          <a:effectLst/>
                        </a:rPr>
                        <a:t>6600</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u="none" strike="noStrike">
                          <a:effectLst/>
                        </a:rPr>
                        <a:t>5500</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000" u="none" strike="noStrike">
                          <a:effectLst/>
                        </a:rPr>
                        <a:t>4400</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extLst>
                  <a:ext uri="{0D108BD9-81ED-4DB2-BD59-A6C34878D82A}">
                    <a16:rowId xmlns:a16="http://schemas.microsoft.com/office/drawing/2014/main" xmlns="" val="1296992228"/>
                  </a:ext>
                </a:extLst>
              </a:tr>
              <a:tr h="430567">
                <a:tc>
                  <a:txBody>
                    <a:bodyPr/>
                    <a:lstStyle/>
                    <a:p>
                      <a:pPr algn="l" fontAlgn="ctr"/>
                      <a:r>
                        <a:rPr lang="en-US" sz="1000" b="1" u="none" strike="noStrike">
                          <a:solidFill>
                            <a:srgbClr val="000000"/>
                          </a:solidFill>
                          <a:effectLst/>
                        </a:rPr>
                        <a:t>Tổng  (Triệu đồng)</a:t>
                      </a:r>
                      <a:endParaRPr lang="en-US" sz="1000" b="1"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600" b="1" u="none" strike="noStrike" baseline="30000">
                          <a:effectLst/>
                        </a:rPr>
                        <a:t>                   618 </a:t>
                      </a:r>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600" b="1" u="none" strike="noStrike" baseline="30000">
                          <a:effectLst/>
                        </a:rPr>
                        <a:t>                   566 </a:t>
                      </a:r>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600" b="1" u="none" strike="noStrike" baseline="30000">
                          <a:effectLst/>
                        </a:rPr>
                        <a:t>                   489 </a:t>
                      </a:r>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600" b="1" u="none" strike="noStrike" baseline="30000">
                          <a:effectLst/>
                        </a:rPr>
                        <a:t>                   360 </a:t>
                      </a:r>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600" b="1" u="none" strike="noStrike" baseline="30000">
                          <a:effectLst/>
                        </a:rPr>
                        <a:t>                   219 </a:t>
                      </a:r>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600" b="1" u="none" strike="noStrike" baseline="30000">
                          <a:effectLst/>
                        </a:rPr>
                        <a:t>                   309 </a:t>
                      </a:r>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600" b="1" u="none" strike="noStrike" baseline="30000">
                          <a:effectLst/>
                        </a:rPr>
                        <a:t>                   193 </a:t>
                      </a:r>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600" b="1" u="none" strike="noStrike" baseline="30000">
                          <a:effectLst/>
                        </a:rPr>
                        <a:t>                   257 </a:t>
                      </a:r>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600" b="1" u="none" strike="noStrike" baseline="30000">
                          <a:effectLst/>
                        </a:rPr>
                        <a:t>                   232 </a:t>
                      </a:r>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600" b="1" u="none" strike="noStrike" baseline="30000">
                          <a:effectLst/>
                        </a:rPr>
                        <a:t>                   206 </a:t>
                      </a:r>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600" b="1" u="none" strike="noStrike" baseline="30000">
                          <a:effectLst/>
                        </a:rPr>
                        <a:t>                   180 </a:t>
                      </a:r>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600" b="1" u="none" strike="noStrike" baseline="30000">
                          <a:effectLst/>
                        </a:rPr>
                        <a:t>                   154 </a:t>
                      </a:r>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600" b="1" u="none" strike="noStrike" baseline="30000">
                          <a:effectLst/>
                        </a:rPr>
                        <a:t>                   129 </a:t>
                      </a:r>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tc>
                  <a:txBody>
                    <a:bodyPr/>
                    <a:lstStyle/>
                    <a:p>
                      <a:pPr algn="ctr" fontAlgn="ctr"/>
                      <a:r>
                        <a:rPr lang="en-US" sz="1600" b="1" u="none" strike="noStrike" baseline="30000">
                          <a:effectLst/>
                        </a:rPr>
                        <a:t>                   103 </a:t>
                      </a:r>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5012" marR="5012" marT="5012" marB="0" anchor="ctr"/>
                </a:tc>
                <a:extLst>
                  <a:ext uri="{0D108BD9-81ED-4DB2-BD59-A6C34878D82A}">
                    <a16:rowId xmlns:a16="http://schemas.microsoft.com/office/drawing/2014/main" xmlns="" val="1701924386"/>
                  </a:ext>
                </a:extLst>
              </a:tr>
            </a:tbl>
          </a:graphicData>
        </a:graphic>
      </p:graphicFrame>
    </p:spTree>
    <p:extLst>
      <p:ext uri="{BB962C8B-B14F-4D97-AF65-F5344CB8AC3E}">
        <p14:creationId xmlns:p14="http://schemas.microsoft.com/office/powerpoint/2010/main" val="3184299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622C3D-4113-463A-A172-2E1A328D7FE4}"/>
              </a:ext>
            </a:extLst>
          </p:cNvPr>
          <p:cNvSpPr>
            <a:spLocks noGrp="1"/>
          </p:cNvSpPr>
          <p:nvPr>
            <p:ph type="title"/>
          </p:nvPr>
        </p:nvSpPr>
        <p:spPr>
          <a:xfrm>
            <a:off x="838199" y="291090"/>
            <a:ext cx="10515599" cy="932688"/>
          </a:xfrm>
        </p:spPr>
        <p:txBody>
          <a:bodyPr vert="horz" lIns="91440" tIns="45720" rIns="91440" bIns="45720" rtlCol="0" anchor="b">
            <a:normAutofit fontScale="90000"/>
          </a:bodyPr>
          <a:lstStyle/>
          <a:p>
            <a:pPr algn="ctr"/>
            <a:r>
              <a:rPr lang="en-US" sz="5400" dirty="0" err="1"/>
              <a:t>Phí</a:t>
            </a:r>
            <a:r>
              <a:rPr lang="en-US" sz="5400" dirty="0"/>
              <a:t> </a:t>
            </a:r>
            <a:r>
              <a:rPr lang="en-US" sz="5400" dirty="0" err="1"/>
              <a:t>trường</a:t>
            </a:r>
            <a:r>
              <a:rPr lang="en-US" sz="5400" dirty="0"/>
              <a:t> </a:t>
            </a:r>
            <a:r>
              <a:rPr lang="en-US" sz="5400" dirty="0" err="1"/>
              <a:t>sau</a:t>
            </a:r>
            <a:r>
              <a:rPr lang="en-US" sz="5400" dirty="0"/>
              <a:t> </a:t>
            </a:r>
            <a:r>
              <a:rPr lang="en-US" sz="5400" dirty="0" err="1"/>
              <a:t>học</a:t>
            </a:r>
            <a:r>
              <a:rPr lang="en-US" sz="5400" dirty="0"/>
              <a:t> </a:t>
            </a:r>
            <a:r>
              <a:rPr lang="en-US" sz="5400" dirty="0" err="1"/>
              <a:t>bổng</a:t>
            </a:r>
            <a:r>
              <a:rPr lang="en-US" sz="5400" dirty="0"/>
              <a:t> – </a:t>
            </a:r>
            <a:r>
              <a:rPr lang="en-US" sz="5400" dirty="0" err="1"/>
              <a:t>Năm</a:t>
            </a:r>
            <a:r>
              <a:rPr lang="en-US" sz="5400" dirty="0"/>
              <a:t> 3</a:t>
            </a:r>
            <a:endParaRPr lang="en-US" sz="5400" kern="1200" dirty="0">
              <a:solidFill>
                <a:schemeClr val="tx1"/>
              </a:solidFill>
              <a:latin typeface="+mj-lt"/>
              <a:ea typeface="+mj-ea"/>
              <a:cs typeface="+mj-cs"/>
            </a:endParaRPr>
          </a:p>
        </p:txBody>
      </p:sp>
      <p:graphicFrame>
        <p:nvGraphicFramePr>
          <p:cNvPr id="4" name="Table 3">
            <a:extLst>
              <a:ext uri="{FF2B5EF4-FFF2-40B4-BE49-F238E27FC236}">
                <a16:creationId xmlns:a16="http://schemas.microsoft.com/office/drawing/2014/main" xmlns="" id="{09D1391F-DC01-44CF-B871-492EFFF7C8ED}"/>
              </a:ext>
            </a:extLst>
          </p:cNvPr>
          <p:cNvGraphicFramePr>
            <a:graphicFrameLocks noGrp="1"/>
          </p:cNvGraphicFramePr>
          <p:nvPr>
            <p:extLst>
              <p:ext uri="{D42A27DB-BD31-4B8C-83A1-F6EECF244321}">
                <p14:modId xmlns:p14="http://schemas.microsoft.com/office/powerpoint/2010/main" val="1201303773"/>
              </p:ext>
            </p:extLst>
          </p:nvPr>
        </p:nvGraphicFramePr>
        <p:xfrm>
          <a:off x="838200" y="1370966"/>
          <a:ext cx="10515610" cy="5195949"/>
        </p:xfrm>
        <a:graphic>
          <a:graphicData uri="http://schemas.openxmlformats.org/drawingml/2006/table">
            <a:tbl>
              <a:tblPr firstRow="1" bandRow="1">
                <a:tableStyleId>{69012ECD-51FC-41F1-AA8D-1B2483CD663E}</a:tableStyleId>
              </a:tblPr>
              <a:tblGrid>
                <a:gridCol w="1858965">
                  <a:extLst>
                    <a:ext uri="{9D8B030D-6E8A-4147-A177-3AD203B41FA5}">
                      <a16:colId xmlns:a16="http://schemas.microsoft.com/office/drawing/2014/main" xmlns="" val="975639867"/>
                    </a:ext>
                  </a:extLst>
                </a:gridCol>
                <a:gridCol w="637517">
                  <a:extLst>
                    <a:ext uri="{9D8B030D-6E8A-4147-A177-3AD203B41FA5}">
                      <a16:colId xmlns:a16="http://schemas.microsoft.com/office/drawing/2014/main" xmlns="" val="240569964"/>
                    </a:ext>
                  </a:extLst>
                </a:gridCol>
                <a:gridCol w="612008">
                  <a:extLst>
                    <a:ext uri="{9D8B030D-6E8A-4147-A177-3AD203B41FA5}">
                      <a16:colId xmlns:a16="http://schemas.microsoft.com/office/drawing/2014/main" xmlns="" val="3201710981"/>
                    </a:ext>
                  </a:extLst>
                </a:gridCol>
                <a:gridCol w="612008">
                  <a:extLst>
                    <a:ext uri="{9D8B030D-6E8A-4147-A177-3AD203B41FA5}">
                      <a16:colId xmlns:a16="http://schemas.microsoft.com/office/drawing/2014/main" xmlns="" val="506309634"/>
                    </a:ext>
                  </a:extLst>
                </a:gridCol>
                <a:gridCol w="612008">
                  <a:extLst>
                    <a:ext uri="{9D8B030D-6E8A-4147-A177-3AD203B41FA5}">
                      <a16:colId xmlns:a16="http://schemas.microsoft.com/office/drawing/2014/main" xmlns="" val="3179229621"/>
                    </a:ext>
                  </a:extLst>
                </a:gridCol>
                <a:gridCol w="643520">
                  <a:extLst>
                    <a:ext uri="{9D8B030D-6E8A-4147-A177-3AD203B41FA5}">
                      <a16:colId xmlns:a16="http://schemas.microsoft.com/office/drawing/2014/main" xmlns="" val="1148219661"/>
                    </a:ext>
                  </a:extLst>
                </a:gridCol>
                <a:gridCol w="612008">
                  <a:extLst>
                    <a:ext uri="{9D8B030D-6E8A-4147-A177-3AD203B41FA5}">
                      <a16:colId xmlns:a16="http://schemas.microsoft.com/office/drawing/2014/main" xmlns="" val="1703542475"/>
                    </a:ext>
                  </a:extLst>
                </a:gridCol>
                <a:gridCol w="643520">
                  <a:extLst>
                    <a:ext uri="{9D8B030D-6E8A-4147-A177-3AD203B41FA5}">
                      <a16:colId xmlns:a16="http://schemas.microsoft.com/office/drawing/2014/main" xmlns="" val="2094723865"/>
                    </a:ext>
                  </a:extLst>
                </a:gridCol>
                <a:gridCol w="612008">
                  <a:extLst>
                    <a:ext uri="{9D8B030D-6E8A-4147-A177-3AD203B41FA5}">
                      <a16:colId xmlns:a16="http://schemas.microsoft.com/office/drawing/2014/main" xmlns="" val="3902316771"/>
                    </a:ext>
                  </a:extLst>
                </a:gridCol>
                <a:gridCol w="612008">
                  <a:extLst>
                    <a:ext uri="{9D8B030D-6E8A-4147-A177-3AD203B41FA5}">
                      <a16:colId xmlns:a16="http://schemas.microsoft.com/office/drawing/2014/main" xmlns="" val="1643242921"/>
                    </a:ext>
                  </a:extLst>
                </a:gridCol>
                <a:gridCol w="612008">
                  <a:extLst>
                    <a:ext uri="{9D8B030D-6E8A-4147-A177-3AD203B41FA5}">
                      <a16:colId xmlns:a16="http://schemas.microsoft.com/office/drawing/2014/main" xmlns="" val="689442936"/>
                    </a:ext>
                  </a:extLst>
                </a:gridCol>
                <a:gridCol w="612008">
                  <a:extLst>
                    <a:ext uri="{9D8B030D-6E8A-4147-A177-3AD203B41FA5}">
                      <a16:colId xmlns:a16="http://schemas.microsoft.com/office/drawing/2014/main" xmlns="" val="4034293252"/>
                    </a:ext>
                  </a:extLst>
                </a:gridCol>
                <a:gridCol w="612008">
                  <a:extLst>
                    <a:ext uri="{9D8B030D-6E8A-4147-A177-3AD203B41FA5}">
                      <a16:colId xmlns:a16="http://schemas.microsoft.com/office/drawing/2014/main" xmlns="" val="1467459800"/>
                    </a:ext>
                  </a:extLst>
                </a:gridCol>
                <a:gridCol w="612008">
                  <a:extLst>
                    <a:ext uri="{9D8B030D-6E8A-4147-A177-3AD203B41FA5}">
                      <a16:colId xmlns:a16="http://schemas.microsoft.com/office/drawing/2014/main" xmlns="" val="2703048888"/>
                    </a:ext>
                  </a:extLst>
                </a:gridCol>
                <a:gridCol w="612008">
                  <a:extLst>
                    <a:ext uri="{9D8B030D-6E8A-4147-A177-3AD203B41FA5}">
                      <a16:colId xmlns:a16="http://schemas.microsoft.com/office/drawing/2014/main" xmlns="" val="2789132734"/>
                    </a:ext>
                  </a:extLst>
                </a:gridCol>
              </a:tblGrid>
              <a:tr h="562970">
                <a:tc>
                  <a:txBody>
                    <a:bodyPr/>
                    <a:lstStyle/>
                    <a:p>
                      <a:pPr algn="ctr" fontAlgn="ctr">
                        <a:spcBef>
                          <a:spcPts val="0"/>
                        </a:spcBef>
                        <a:spcAft>
                          <a:spcPts val="0"/>
                        </a:spcAft>
                      </a:pPr>
                      <a:r>
                        <a:rPr lang="en-US" sz="1200" b="0" u="none" strike="noStrike" dirty="0">
                          <a:solidFill>
                            <a:srgbClr val="000000"/>
                          </a:solidFill>
                          <a:effectLst/>
                        </a:rPr>
                        <a:t>Academic year</a:t>
                      </a:r>
                      <a:endParaRPr lang="en-US" sz="1200" b="0" i="0" u="none" strike="noStrike" dirty="0">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 </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 </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 </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1" u="none" strike="noStrike">
                          <a:solidFill>
                            <a:srgbClr val="000000"/>
                          </a:solidFill>
                          <a:effectLst/>
                        </a:rPr>
                        <a:t>2022- 2023</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1" u="none" strike="noStrike">
                          <a:solidFill>
                            <a:srgbClr val="000000"/>
                          </a:solidFill>
                          <a:effectLst/>
                        </a:rPr>
                        <a:t> </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l" fontAlgn="ctr">
                        <a:spcBef>
                          <a:spcPts val="0"/>
                        </a:spcBef>
                        <a:spcAft>
                          <a:spcPts val="0"/>
                        </a:spcAft>
                      </a:pPr>
                      <a:r>
                        <a:rPr lang="en-US" sz="1200" b="0" u="none" strike="noStrike">
                          <a:solidFill>
                            <a:srgbClr val="000000"/>
                          </a:solidFill>
                          <a:effectLst/>
                        </a:rPr>
                        <a:t> </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l" fontAlgn="ctr">
                        <a:spcBef>
                          <a:spcPts val="0"/>
                        </a:spcBef>
                        <a:spcAft>
                          <a:spcPts val="0"/>
                        </a:spcAft>
                      </a:pPr>
                      <a:r>
                        <a:rPr lang="en-US" sz="1200" b="0" u="none" strike="noStrike">
                          <a:solidFill>
                            <a:srgbClr val="000000"/>
                          </a:solidFill>
                          <a:effectLst/>
                        </a:rPr>
                        <a:t> </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l" fontAlgn="ctr">
                        <a:spcBef>
                          <a:spcPts val="0"/>
                        </a:spcBef>
                        <a:spcAft>
                          <a:spcPts val="0"/>
                        </a:spcAft>
                      </a:pPr>
                      <a:r>
                        <a:rPr lang="en-US" sz="1200" b="0" u="none" strike="noStrike">
                          <a:solidFill>
                            <a:srgbClr val="000000"/>
                          </a:solidFill>
                          <a:effectLst/>
                        </a:rPr>
                        <a:t> </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l" fontAlgn="ctr">
                        <a:spcBef>
                          <a:spcPts val="0"/>
                        </a:spcBef>
                        <a:spcAft>
                          <a:spcPts val="0"/>
                        </a:spcAft>
                      </a:pPr>
                      <a:r>
                        <a:rPr lang="en-US" sz="1200" b="0" u="none" strike="noStrike">
                          <a:solidFill>
                            <a:srgbClr val="000000"/>
                          </a:solidFill>
                          <a:effectLst/>
                        </a:rPr>
                        <a:t> </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l" fontAlgn="ctr">
                        <a:spcBef>
                          <a:spcPts val="0"/>
                        </a:spcBef>
                        <a:spcAft>
                          <a:spcPts val="0"/>
                        </a:spcAft>
                      </a:pPr>
                      <a:r>
                        <a:rPr lang="en-US" sz="1200" b="0" u="none" strike="noStrike">
                          <a:solidFill>
                            <a:srgbClr val="000000"/>
                          </a:solidFill>
                          <a:effectLst/>
                        </a:rPr>
                        <a:t> </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l" fontAlgn="ctr">
                        <a:spcBef>
                          <a:spcPts val="0"/>
                        </a:spcBef>
                        <a:spcAft>
                          <a:spcPts val="0"/>
                        </a:spcAft>
                      </a:pPr>
                      <a:r>
                        <a:rPr lang="en-US" sz="1200" b="0" u="none" strike="noStrike">
                          <a:solidFill>
                            <a:srgbClr val="000000"/>
                          </a:solidFill>
                          <a:effectLst/>
                        </a:rPr>
                        <a:t> </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l" fontAlgn="ctr">
                        <a:spcBef>
                          <a:spcPts val="0"/>
                        </a:spcBef>
                        <a:spcAft>
                          <a:spcPts val="0"/>
                        </a:spcAft>
                      </a:pPr>
                      <a:r>
                        <a:rPr lang="en-US" sz="1200" b="0" u="none" strike="noStrike">
                          <a:solidFill>
                            <a:srgbClr val="000000"/>
                          </a:solidFill>
                          <a:effectLst/>
                        </a:rPr>
                        <a:t> </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l" fontAlgn="ctr">
                        <a:spcBef>
                          <a:spcPts val="0"/>
                        </a:spcBef>
                        <a:spcAft>
                          <a:spcPts val="0"/>
                        </a:spcAft>
                      </a:pPr>
                      <a:r>
                        <a:rPr lang="en-US" sz="1200" b="0" u="none" strike="noStrike">
                          <a:solidFill>
                            <a:srgbClr val="000000"/>
                          </a:solidFill>
                          <a:effectLst/>
                        </a:rPr>
                        <a:t> </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l" fontAlgn="ctr">
                        <a:spcBef>
                          <a:spcPts val="0"/>
                        </a:spcBef>
                        <a:spcAft>
                          <a:spcPts val="0"/>
                        </a:spcAft>
                      </a:pPr>
                      <a:r>
                        <a:rPr lang="en-US" sz="1200" b="0" u="none" strike="noStrike" dirty="0">
                          <a:solidFill>
                            <a:srgbClr val="000000"/>
                          </a:solidFill>
                          <a:effectLst/>
                        </a:rPr>
                        <a:t> </a:t>
                      </a:r>
                      <a:endParaRPr lang="en-US" sz="1200" b="0" i="0" u="none" strike="noStrike" dirty="0">
                        <a:effectLst/>
                        <a:latin typeface="Arial" panose="020B0604020202020204" pitchFamily="34" charset="0"/>
                        <a:cs typeface="Arial" panose="020B0604020202020204" pitchFamily="34" charset="0"/>
                      </a:endParaRPr>
                    </a:p>
                  </a:txBody>
                  <a:tcPr marL="10245" marR="10245" marT="10245" marB="0" anchor="ctr"/>
                </a:tc>
                <a:extLst>
                  <a:ext uri="{0D108BD9-81ED-4DB2-BD59-A6C34878D82A}">
                    <a16:rowId xmlns:a16="http://schemas.microsoft.com/office/drawing/2014/main" xmlns="" val="3136987686"/>
                  </a:ext>
                </a:extLst>
              </a:tr>
              <a:tr h="313789">
                <a:tc>
                  <a:txBody>
                    <a:bodyPr/>
                    <a:lstStyle/>
                    <a:p>
                      <a:pPr algn="l" fontAlgn="ctr">
                        <a:spcBef>
                          <a:spcPts val="0"/>
                        </a:spcBef>
                        <a:spcAft>
                          <a:spcPts val="0"/>
                        </a:spcAft>
                      </a:pPr>
                      <a:r>
                        <a:rPr lang="en-US" sz="1200" b="0" u="none" strike="noStrike">
                          <a:solidFill>
                            <a:srgbClr val="000000"/>
                          </a:solidFill>
                          <a:effectLst/>
                        </a:rPr>
                        <a:t> </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1" u="none" strike="noStrike">
                          <a:solidFill>
                            <a:srgbClr val="000000"/>
                          </a:solidFill>
                          <a:effectLst/>
                        </a:rPr>
                        <a:t>Sydney</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1" u="none" strike="noStrike">
                          <a:solidFill>
                            <a:srgbClr val="000000"/>
                          </a:solidFill>
                          <a:effectLst/>
                        </a:rPr>
                        <a:t> </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1" u="none" strike="noStrike">
                          <a:solidFill>
                            <a:srgbClr val="000000"/>
                          </a:solidFill>
                          <a:effectLst/>
                        </a:rPr>
                        <a:t> </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1" u="none" strike="noStrike">
                          <a:solidFill>
                            <a:srgbClr val="FF0000"/>
                          </a:solidFill>
                          <a:effectLst/>
                        </a:rPr>
                        <a:t>USD</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1" u="none" strike="noStrike">
                          <a:solidFill>
                            <a:srgbClr val="FF0000"/>
                          </a:solidFill>
                          <a:effectLst/>
                        </a:rPr>
                        <a:t> </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1" u="none" strike="noStrike">
                          <a:solidFill>
                            <a:srgbClr val="FF0000"/>
                          </a:solidFill>
                          <a:effectLst/>
                        </a:rPr>
                        <a:t> </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1" u="none" strike="noStrike">
                          <a:solidFill>
                            <a:srgbClr val="FF0000"/>
                          </a:solidFill>
                          <a:effectLst/>
                        </a:rPr>
                        <a:t> </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1" u="none" strike="noStrike">
                          <a:solidFill>
                            <a:srgbClr val="FF0000"/>
                          </a:solidFill>
                          <a:effectLst/>
                        </a:rPr>
                        <a:t> </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1" u="none" strike="noStrike">
                          <a:solidFill>
                            <a:srgbClr val="FF0000"/>
                          </a:solidFill>
                          <a:effectLst/>
                        </a:rPr>
                        <a:t> </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1" u="none" strike="noStrike">
                          <a:solidFill>
                            <a:srgbClr val="FF0000"/>
                          </a:solidFill>
                          <a:effectLst/>
                        </a:rPr>
                        <a:t> </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1" u="none" strike="noStrike">
                          <a:solidFill>
                            <a:srgbClr val="FF0000"/>
                          </a:solidFill>
                          <a:effectLst/>
                        </a:rPr>
                        <a:t> </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1" u="none" strike="noStrike">
                          <a:solidFill>
                            <a:srgbClr val="FF0000"/>
                          </a:solidFill>
                          <a:effectLst/>
                        </a:rPr>
                        <a:t> </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1" u="none" strike="noStrike">
                          <a:solidFill>
                            <a:srgbClr val="FF0000"/>
                          </a:solidFill>
                          <a:effectLst/>
                        </a:rPr>
                        <a:t> </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1" u="none" strike="noStrike">
                          <a:solidFill>
                            <a:srgbClr val="FF0000"/>
                          </a:solidFill>
                          <a:effectLst/>
                        </a:rPr>
                        <a:t> </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extLst>
                  <a:ext uri="{0D108BD9-81ED-4DB2-BD59-A6C34878D82A}">
                    <a16:rowId xmlns:a16="http://schemas.microsoft.com/office/drawing/2014/main" xmlns="" val="439826888"/>
                  </a:ext>
                </a:extLst>
              </a:tr>
              <a:tr h="1061335">
                <a:tc>
                  <a:txBody>
                    <a:bodyPr/>
                    <a:lstStyle/>
                    <a:p>
                      <a:pPr algn="l" fontAlgn="ctr">
                        <a:spcBef>
                          <a:spcPts val="0"/>
                        </a:spcBef>
                        <a:spcAft>
                          <a:spcPts val="0"/>
                        </a:spcAft>
                      </a:pPr>
                      <a:r>
                        <a:rPr lang="en-US" sz="1200" b="0" u="none" strike="noStrike">
                          <a:solidFill>
                            <a:srgbClr val="000000"/>
                          </a:solidFill>
                          <a:effectLst/>
                        </a:rPr>
                        <a:t> </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1" u="none" strike="noStrike">
                          <a:solidFill>
                            <a:srgbClr val="000000"/>
                          </a:solidFill>
                          <a:effectLst/>
                        </a:rPr>
                        <a:t>Normal fees</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1" u="none" strike="noStrike">
                          <a:solidFill>
                            <a:srgbClr val="000000"/>
                          </a:solidFill>
                          <a:effectLst/>
                        </a:rPr>
                        <a:t>10% tuition fee waiver</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1" u="none" strike="noStrike">
                          <a:solidFill>
                            <a:srgbClr val="000000"/>
                          </a:solidFill>
                          <a:effectLst/>
                        </a:rPr>
                        <a:t>25% tuition fee waiver</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1" u="none" strike="noStrike">
                          <a:solidFill>
                            <a:srgbClr val="000000"/>
                          </a:solidFill>
                          <a:effectLst/>
                        </a:rPr>
                        <a:t>50% tuition fee waiver</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1" u="none" strike="noStrike">
                          <a:solidFill>
                            <a:srgbClr val="000000"/>
                          </a:solidFill>
                          <a:effectLst/>
                        </a:rPr>
                        <a:t>55% tuition fee waiver</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1" u="none" strike="noStrike">
                          <a:solidFill>
                            <a:srgbClr val="000000"/>
                          </a:solidFill>
                          <a:effectLst/>
                        </a:rPr>
                        <a:t>60% tuition fee waiver</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1" u="none" strike="noStrike">
                          <a:solidFill>
                            <a:srgbClr val="000000"/>
                          </a:solidFill>
                          <a:effectLst/>
                        </a:rPr>
                        <a:t>65% tuition fee waiver</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1" u="none" strike="noStrike">
                          <a:solidFill>
                            <a:srgbClr val="000000"/>
                          </a:solidFill>
                          <a:effectLst/>
                        </a:rPr>
                        <a:t>70% tuition fee waiver</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1" u="none" strike="noStrike">
                          <a:solidFill>
                            <a:srgbClr val="000000"/>
                          </a:solidFill>
                          <a:effectLst/>
                        </a:rPr>
                        <a:t>75% tuition fee waiver</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1" u="none" strike="noStrike">
                          <a:solidFill>
                            <a:srgbClr val="000000"/>
                          </a:solidFill>
                          <a:effectLst/>
                        </a:rPr>
                        <a:t>80% tuition fee waiver</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1" u="none" strike="noStrike">
                          <a:solidFill>
                            <a:srgbClr val="000000"/>
                          </a:solidFill>
                          <a:effectLst/>
                        </a:rPr>
                        <a:t>85% tuition fee waiver</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1" u="none" strike="noStrike">
                          <a:solidFill>
                            <a:srgbClr val="000000"/>
                          </a:solidFill>
                          <a:effectLst/>
                        </a:rPr>
                        <a:t>90% tuition fee waiver</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1" u="none" strike="noStrike">
                          <a:solidFill>
                            <a:srgbClr val="000000"/>
                          </a:solidFill>
                          <a:effectLst/>
                        </a:rPr>
                        <a:t>90% tuition fee waiver</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1" u="none" strike="noStrike">
                          <a:solidFill>
                            <a:srgbClr val="000000"/>
                          </a:solidFill>
                          <a:effectLst/>
                        </a:rPr>
                        <a:t>90% tuition fee waiver</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extLst>
                  <a:ext uri="{0D108BD9-81ED-4DB2-BD59-A6C34878D82A}">
                    <a16:rowId xmlns:a16="http://schemas.microsoft.com/office/drawing/2014/main" xmlns="" val="1660056628"/>
                  </a:ext>
                </a:extLst>
              </a:tr>
              <a:tr h="313789">
                <a:tc>
                  <a:txBody>
                    <a:bodyPr/>
                    <a:lstStyle/>
                    <a:p>
                      <a:pPr algn="l" fontAlgn="ctr">
                        <a:spcBef>
                          <a:spcPts val="0"/>
                        </a:spcBef>
                        <a:spcAft>
                          <a:spcPts val="0"/>
                        </a:spcAft>
                      </a:pPr>
                      <a:r>
                        <a:rPr lang="en-US" sz="1200" b="0" u="none" strike="noStrike">
                          <a:solidFill>
                            <a:srgbClr val="000000"/>
                          </a:solidFill>
                          <a:effectLst/>
                        </a:rPr>
                        <a:t>Annual Registration fees</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2500</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2500</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2500</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2500</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2500</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2500</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2500</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2500</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2500</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2500</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2500</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2500</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2500</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2500</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extLst>
                  <a:ext uri="{0D108BD9-81ED-4DB2-BD59-A6C34878D82A}">
                    <a16:rowId xmlns:a16="http://schemas.microsoft.com/office/drawing/2014/main" xmlns="" val="2640139036"/>
                  </a:ext>
                </a:extLst>
              </a:tr>
              <a:tr h="313789">
                <a:tc>
                  <a:txBody>
                    <a:bodyPr/>
                    <a:lstStyle/>
                    <a:p>
                      <a:pPr algn="l" fontAlgn="ctr">
                        <a:spcBef>
                          <a:spcPts val="0"/>
                        </a:spcBef>
                        <a:spcAft>
                          <a:spcPts val="0"/>
                        </a:spcAft>
                      </a:pPr>
                      <a:r>
                        <a:rPr lang="en-US" sz="1200" b="0" u="none" strike="noStrike">
                          <a:solidFill>
                            <a:srgbClr val="000000"/>
                          </a:solidFill>
                          <a:effectLst/>
                        </a:rPr>
                        <a:t>Tuition Fees -Sem 1</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11250</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10125</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8437.5</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5625</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2531.25</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4500</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1968.75</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3375</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2812.5</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2250</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1687.5</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1125</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562.5</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0</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extLst>
                  <a:ext uri="{0D108BD9-81ED-4DB2-BD59-A6C34878D82A}">
                    <a16:rowId xmlns:a16="http://schemas.microsoft.com/office/drawing/2014/main" xmlns="" val="2098990158"/>
                  </a:ext>
                </a:extLst>
              </a:tr>
              <a:tr h="313789">
                <a:tc>
                  <a:txBody>
                    <a:bodyPr/>
                    <a:lstStyle/>
                    <a:p>
                      <a:pPr algn="l" fontAlgn="ctr">
                        <a:spcBef>
                          <a:spcPts val="0"/>
                        </a:spcBef>
                        <a:spcAft>
                          <a:spcPts val="0"/>
                        </a:spcAft>
                      </a:pPr>
                      <a:r>
                        <a:rPr lang="en-US" sz="1200" b="0" u="none" strike="noStrike">
                          <a:solidFill>
                            <a:srgbClr val="000000"/>
                          </a:solidFill>
                          <a:effectLst/>
                        </a:rPr>
                        <a:t>Tuition Fees -Sem 2</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11250</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10125</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8437.5</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5625</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2531.25</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4500</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1968.75</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3375</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2812.5</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2250</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1687.5</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1125</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562.5</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0</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extLst>
                  <a:ext uri="{0D108BD9-81ED-4DB2-BD59-A6C34878D82A}">
                    <a16:rowId xmlns:a16="http://schemas.microsoft.com/office/drawing/2014/main" xmlns="" val="3083496177"/>
                  </a:ext>
                </a:extLst>
              </a:tr>
              <a:tr h="562970">
                <a:tc>
                  <a:txBody>
                    <a:bodyPr/>
                    <a:lstStyle/>
                    <a:p>
                      <a:pPr algn="l" fontAlgn="ctr">
                        <a:spcBef>
                          <a:spcPts val="0"/>
                        </a:spcBef>
                        <a:spcAft>
                          <a:spcPts val="0"/>
                        </a:spcAft>
                      </a:pPr>
                      <a:r>
                        <a:rPr lang="en-US" sz="1200" b="0" u="none" strike="noStrike">
                          <a:solidFill>
                            <a:srgbClr val="000000"/>
                          </a:solidFill>
                          <a:effectLst/>
                        </a:rPr>
                        <a:t>Books,course materials,out of classroom activities</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1900</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1900</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1900</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1900</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1900</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1900</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1900</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1900</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1900</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1900</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1900</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1900</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1900</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1900</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extLst>
                  <a:ext uri="{0D108BD9-81ED-4DB2-BD59-A6C34878D82A}">
                    <a16:rowId xmlns:a16="http://schemas.microsoft.com/office/drawing/2014/main" xmlns="" val="2709480152"/>
                  </a:ext>
                </a:extLst>
              </a:tr>
              <a:tr h="562970">
                <a:tc>
                  <a:txBody>
                    <a:bodyPr/>
                    <a:lstStyle/>
                    <a:p>
                      <a:pPr algn="l" fontAlgn="b">
                        <a:spcBef>
                          <a:spcPts val="0"/>
                        </a:spcBef>
                        <a:spcAft>
                          <a:spcPts val="0"/>
                        </a:spcAft>
                      </a:pPr>
                      <a:r>
                        <a:rPr lang="en-US" sz="1200" b="0" u="none" strike="noStrike">
                          <a:solidFill>
                            <a:srgbClr val="000000"/>
                          </a:solidFill>
                          <a:effectLst/>
                        </a:rPr>
                        <a:t>*Australian Visa charges(at actuals)</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 </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 </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 </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 </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 </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 </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 </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 </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 </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 </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 </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 </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 </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 </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extLst>
                  <a:ext uri="{0D108BD9-81ED-4DB2-BD59-A6C34878D82A}">
                    <a16:rowId xmlns:a16="http://schemas.microsoft.com/office/drawing/2014/main" xmlns="" val="1116611300"/>
                  </a:ext>
                </a:extLst>
              </a:tr>
              <a:tr h="313789">
                <a:tc>
                  <a:txBody>
                    <a:bodyPr/>
                    <a:lstStyle/>
                    <a:p>
                      <a:pPr algn="l" fontAlgn="ctr">
                        <a:spcBef>
                          <a:spcPts val="0"/>
                        </a:spcBef>
                        <a:spcAft>
                          <a:spcPts val="0"/>
                        </a:spcAft>
                      </a:pPr>
                      <a:r>
                        <a:rPr lang="en-US" sz="1200" b="0" u="none" strike="noStrike">
                          <a:solidFill>
                            <a:srgbClr val="000000"/>
                          </a:solidFill>
                          <a:effectLst/>
                        </a:rPr>
                        <a:t>**Insurance charges</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 </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0</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0</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 </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 </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 </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 </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 </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 </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 </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 </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 </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 </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 </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extLst>
                  <a:ext uri="{0D108BD9-81ED-4DB2-BD59-A6C34878D82A}">
                    <a16:rowId xmlns:a16="http://schemas.microsoft.com/office/drawing/2014/main" xmlns="" val="3732584928"/>
                  </a:ext>
                </a:extLst>
              </a:tr>
              <a:tr h="313789">
                <a:tc>
                  <a:txBody>
                    <a:bodyPr/>
                    <a:lstStyle/>
                    <a:p>
                      <a:pPr algn="l" fontAlgn="ctr">
                        <a:spcBef>
                          <a:spcPts val="0"/>
                        </a:spcBef>
                        <a:spcAft>
                          <a:spcPts val="0"/>
                        </a:spcAft>
                      </a:pPr>
                      <a:r>
                        <a:rPr lang="en-US" sz="1200" b="1" u="none" strike="noStrike">
                          <a:solidFill>
                            <a:srgbClr val="000000"/>
                          </a:solidFill>
                          <a:effectLst/>
                        </a:rPr>
                        <a:t>TOTAL</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26900</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24650</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21275</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15650</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9462.5</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13400</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8337.5</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11150</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10025</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8900</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7775</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6650</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5525</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0" u="none" strike="noStrike">
                          <a:solidFill>
                            <a:srgbClr val="000000"/>
                          </a:solidFill>
                          <a:effectLst/>
                        </a:rPr>
                        <a:t>4400</a:t>
                      </a: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extLst>
                  <a:ext uri="{0D108BD9-81ED-4DB2-BD59-A6C34878D82A}">
                    <a16:rowId xmlns:a16="http://schemas.microsoft.com/office/drawing/2014/main" xmlns="" val="2495859535"/>
                  </a:ext>
                </a:extLst>
              </a:tr>
              <a:tr h="56297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b="1" u="none" strike="noStrike">
                          <a:solidFill>
                            <a:srgbClr val="000000"/>
                          </a:solidFill>
                          <a:effectLst/>
                        </a:rPr>
                        <a:t> Tổng  (Triệu đồng)</a:t>
                      </a:r>
                    </a:p>
                    <a:p>
                      <a:pPr algn="l" fontAlgn="ctr">
                        <a:spcBef>
                          <a:spcPts val="0"/>
                        </a:spcBef>
                        <a:spcAft>
                          <a:spcPts val="0"/>
                        </a:spcAft>
                      </a:pPr>
                      <a:endParaRPr lang="en-US" sz="1200" b="0" i="0" u="none" strike="noStrike">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1" u="none" strike="noStrike" dirty="0">
                          <a:solidFill>
                            <a:srgbClr val="000000"/>
                          </a:solidFill>
                          <a:effectLst/>
                        </a:rPr>
                        <a:t>             629 </a:t>
                      </a:r>
                      <a:endParaRPr lang="en-US" sz="1200" b="1" i="0" u="none" strike="noStrike" dirty="0">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1" u="none" strike="noStrike" dirty="0">
                          <a:solidFill>
                            <a:srgbClr val="000000"/>
                          </a:solidFill>
                          <a:effectLst/>
                        </a:rPr>
                        <a:t>             577 </a:t>
                      </a:r>
                      <a:endParaRPr lang="en-US" sz="1200" b="1" i="0" u="none" strike="noStrike" dirty="0">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1" u="none" strike="noStrike" dirty="0">
                          <a:solidFill>
                            <a:srgbClr val="000000"/>
                          </a:solidFill>
                          <a:effectLst/>
                        </a:rPr>
                        <a:t>             498 </a:t>
                      </a:r>
                      <a:endParaRPr lang="en-US" sz="1200" b="1" i="0" u="none" strike="noStrike" dirty="0">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1" u="none" strike="noStrike" dirty="0">
                          <a:solidFill>
                            <a:srgbClr val="000000"/>
                          </a:solidFill>
                          <a:effectLst/>
                        </a:rPr>
                        <a:t>             366 </a:t>
                      </a:r>
                      <a:endParaRPr lang="en-US" sz="1200" b="1" i="0" u="none" strike="noStrike" dirty="0">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1" u="none" strike="noStrike" dirty="0">
                          <a:solidFill>
                            <a:srgbClr val="000000"/>
                          </a:solidFill>
                          <a:effectLst/>
                        </a:rPr>
                        <a:t>             221 </a:t>
                      </a:r>
                      <a:endParaRPr lang="en-US" sz="1200" b="1" i="0" u="none" strike="noStrike" dirty="0">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1" u="none" strike="noStrike" dirty="0">
                          <a:solidFill>
                            <a:srgbClr val="000000"/>
                          </a:solidFill>
                          <a:effectLst/>
                        </a:rPr>
                        <a:t>             314 </a:t>
                      </a:r>
                      <a:endParaRPr lang="en-US" sz="1200" b="1" i="0" u="none" strike="noStrike" dirty="0">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1" u="none" strike="noStrike" dirty="0">
                          <a:solidFill>
                            <a:srgbClr val="000000"/>
                          </a:solidFill>
                          <a:effectLst/>
                        </a:rPr>
                        <a:t>             195 </a:t>
                      </a:r>
                      <a:endParaRPr lang="en-US" sz="1200" b="1" i="0" u="none" strike="noStrike" dirty="0">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1" u="none" strike="noStrike" dirty="0">
                          <a:solidFill>
                            <a:srgbClr val="000000"/>
                          </a:solidFill>
                          <a:effectLst/>
                        </a:rPr>
                        <a:t>             261 </a:t>
                      </a:r>
                      <a:endParaRPr lang="en-US" sz="1200" b="1" i="0" u="none" strike="noStrike" dirty="0">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1" u="none" strike="noStrike" dirty="0">
                          <a:solidFill>
                            <a:srgbClr val="000000"/>
                          </a:solidFill>
                          <a:effectLst/>
                        </a:rPr>
                        <a:t>             235 </a:t>
                      </a:r>
                      <a:endParaRPr lang="en-US" sz="1200" b="1" i="0" u="none" strike="noStrike" dirty="0">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1" u="none" strike="noStrike" dirty="0">
                          <a:solidFill>
                            <a:srgbClr val="000000"/>
                          </a:solidFill>
                          <a:effectLst/>
                        </a:rPr>
                        <a:t>             208 </a:t>
                      </a:r>
                      <a:endParaRPr lang="en-US" sz="1200" b="1" i="0" u="none" strike="noStrike" dirty="0">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1" u="none" strike="noStrike" dirty="0">
                          <a:solidFill>
                            <a:srgbClr val="000000"/>
                          </a:solidFill>
                          <a:effectLst/>
                        </a:rPr>
                        <a:t>             182 </a:t>
                      </a:r>
                      <a:endParaRPr lang="en-US" sz="1200" b="1" i="0" u="none" strike="noStrike" dirty="0">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1" u="none" strike="noStrike" dirty="0">
                          <a:solidFill>
                            <a:srgbClr val="000000"/>
                          </a:solidFill>
                          <a:effectLst/>
                        </a:rPr>
                        <a:t>             156 </a:t>
                      </a:r>
                      <a:endParaRPr lang="en-US" sz="1200" b="1" i="0" u="none" strike="noStrike" dirty="0">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1" u="none" strike="noStrike" dirty="0">
                          <a:solidFill>
                            <a:srgbClr val="000000"/>
                          </a:solidFill>
                          <a:effectLst/>
                        </a:rPr>
                        <a:t>             129 </a:t>
                      </a:r>
                      <a:endParaRPr lang="en-US" sz="1200" b="1" i="0" u="none" strike="noStrike" dirty="0">
                        <a:effectLst/>
                        <a:latin typeface="Arial" panose="020B0604020202020204" pitchFamily="34" charset="0"/>
                        <a:cs typeface="Arial" panose="020B0604020202020204" pitchFamily="34" charset="0"/>
                      </a:endParaRPr>
                    </a:p>
                  </a:txBody>
                  <a:tcPr marL="10245" marR="10245" marT="10245" marB="0" anchor="ctr"/>
                </a:tc>
                <a:tc>
                  <a:txBody>
                    <a:bodyPr/>
                    <a:lstStyle/>
                    <a:p>
                      <a:pPr algn="ctr" fontAlgn="ctr">
                        <a:spcBef>
                          <a:spcPts val="0"/>
                        </a:spcBef>
                        <a:spcAft>
                          <a:spcPts val="0"/>
                        </a:spcAft>
                      </a:pPr>
                      <a:r>
                        <a:rPr lang="en-US" sz="1200" b="1" u="none" strike="noStrike" dirty="0">
                          <a:solidFill>
                            <a:srgbClr val="000000"/>
                          </a:solidFill>
                          <a:effectLst/>
                        </a:rPr>
                        <a:t>             103 </a:t>
                      </a:r>
                      <a:endParaRPr lang="en-US" sz="1200" b="1" i="0" u="none" strike="noStrike" dirty="0">
                        <a:effectLst/>
                        <a:latin typeface="Arial" panose="020B0604020202020204" pitchFamily="34" charset="0"/>
                        <a:cs typeface="Arial" panose="020B0604020202020204" pitchFamily="34" charset="0"/>
                      </a:endParaRPr>
                    </a:p>
                  </a:txBody>
                  <a:tcPr marL="10245" marR="10245" marT="10245" marB="0" anchor="ctr"/>
                </a:tc>
                <a:extLst>
                  <a:ext uri="{0D108BD9-81ED-4DB2-BD59-A6C34878D82A}">
                    <a16:rowId xmlns:a16="http://schemas.microsoft.com/office/drawing/2014/main" xmlns="" val="2357385099"/>
                  </a:ext>
                </a:extLst>
              </a:tr>
            </a:tbl>
          </a:graphicData>
        </a:graphic>
      </p:graphicFrame>
      <p:pic>
        <p:nvPicPr>
          <p:cNvPr id="5" name="Picture 4">
            <a:extLst>
              <a:ext uri="{FF2B5EF4-FFF2-40B4-BE49-F238E27FC236}">
                <a16:creationId xmlns:a16="http://schemas.microsoft.com/office/drawing/2014/main" xmlns="" id="{66319D60-4E35-4F82-97C1-54D4E76F11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079912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7147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8">
            <a:extLst>
              <a:ext uri="{FF2B5EF4-FFF2-40B4-BE49-F238E27FC236}">
                <a16:creationId xmlns:a16="http://schemas.microsoft.com/office/drawing/2014/main" xmlns="" id="{058A14AF-9FB5-4CC7-BA35-E8E85D3EDF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2410112-4F17-47D6-AA19-6C1E95CE08AE}"/>
              </a:ext>
            </a:extLst>
          </p:cNvPr>
          <p:cNvSpPr>
            <a:spLocks noGrp="1"/>
          </p:cNvSpPr>
          <p:nvPr>
            <p:ph type="title"/>
          </p:nvPr>
        </p:nvSpPr>
        <p:spPr>
          <a:xfrm>
            <a:off x="793662" y="386930"/>
            <a:ext cx="10066122" cy="1298448"/>
          </a:xfrm>
        </p:spPr>
        <p:txBody>
          <a:bodyPr vert="horz" lIns="91440" tIns="45720" rIns="91440" bIns="45720" rtlCol="0" anchor="b">
            <a:normAutofit/>
          </a:bodyPr>
          <a:lstStyle/>
          <a:p>
            <a:r>
              <a:rPr lang="en-US" sz="4800" kern="1200">
                <a:latin typeface="+mj-lt"/>
                <a:ea typeface="+mj-ea"/>
                <a:cs typeface="+mj-cs"/>
              </a:rPr>
              <a:t>Chi phí sinh hoạt tại Sydney, Úc</a:t>
            </a:r>
          </a:p>
        </p:txBody>
      </p:sp>
      <p:sp>
        <p:nvSpPr>
          <p:cNvPr id="30" name="Rectangle 10">
            <a:extLst>
              <a:ext uri="{FF2B5EF4-FFF2-40B4-BE49-F238E27FC236}">
                <a16:creationId xmlns:a16="http://schemas.microsoft.com/office/drawing/2014/main" xmlns="" id="{3A9A4357-BD1D-4622-A4FE-766E6AB8DE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2">
            <a:extLst>
              <a:ext uri="{FF2B5EF4-FFF2-40B4-BE49-F238E27FC236}">
                <a16:creationId xmlns:a16="http://schemas.microsoft.com/office/drawing/2014/main" xmlns="" id="{E659831F-0D9A-4C63-9EBB-8435B85A44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A06DBC9F-0C10-4F4A-A0DB-CBF5B817F8AC}"/>
              </a:ext>
            </a:extLst>
          </p:cNvPr>
          <p:cNvSpPr>
            <a:spLocks noGrp="1"/>
          </p:cNvSpPr>
          <p:nvPr>
            <p:ph idx="1"/>
          </p:nvPr>
        </p:nvSpPr>
        <p:spPr>
          <a:xfrm>
            <a:off x="793661" y="2599509"/>
            <a:ext cx="4530898" cy="3639450"/>
          </a:xfrm>
        </p:spPr>
        <p:txBody>
          <a:bodyPr vert="horz" lIns="91440" tIns="45720" rIns="91440" bIns="45720" rtlCol="0" anchor="ctr">
            <a:normAutofit/>
          </a:bodyPr>
          <a:lstStyle/>
          <a:p>
            <a:r>
              <a:rPr lang="en-US" sz="2000" kern="1200" dirty="0" err="1">
                <a:latin typeface="+mn-lt"/>
                <a:ea typeface="+mn-ea"/>
                <a:cs typeface="+mn-cs"/>
              </a:rPr>
              <a:t>Mức</a:t>
            </a:r>
            <a:r>
              <a:rPr lang="en-US" sz="2000" kern="1200" dirty="0">
                <a:latin typeface="+mn-lt"/>
                <a:ea typeface="+mn-ea"/>
                <a:cs typeface="+mn-cs"/>
              </a:rPr>
              <a:t> </a:t>
            </a:r>
            <a:r>
              <a:rPr lang="en-US" sz="2000" dirty="0" err="1"/>
              <a:t>ngân</a:t>
            </a:r>
            <a:r>
              <a:rPr lang="en-US" sz="2000" dirty="0"/>
              <a:t> </a:t>
            </a:r>
            <a:r>
              <a:rPr lang="en-US" sz="2000" dirty="0" err="1"/>
              <a:t>sách</a:t>
            </a:r>
            <a:r>
              <a:rPr lang="en-US" sz="2000" dirty="0"/>
              <a:t> </a:t>
            </a:r>
            <a:r>
              <a:rPr lang="en-US" sz="2000" kern="1200" dirty="0" err="1">
                <a:latin typeface="+mn-lt"/>
                <a:ea typeface="+mn-ea"/>
                <a:cs typeface="+mn-cs"/>
              </a:rPr>
              <a:t>này</a:t>
            </a:r>
            <a:r>
              <a:rPr lang="en-US" sz="2000" kern="1200" dirty="0">
                <a:latin typeface="+mn-lt"/>
                <a:ea typeface="+mn-ea"/>
                <a:cs typeface="+mn-cs"/>
              </a:rPr>
              <a:t> </a:t>
            </a:r>
            <a:r>
              <a:rPr lang="en-US" sz="2000" kern="1200" dirty="0" err="1">
                <a:latin typeface="+mn-lt"/>
                <a:ea typeface="+mn-ea"/>
                <a:cs typeface="+mn-cs"/>
              </a:rPr>
              <a:t>với</a:t>
            </a:r>
            <a:r>
              <a:rPr lang="en-US" sz="2000" kern="1200" dirty="0">
                <a:latin typeface="+mn-lt"/>
                <a:ea typeface="+mn-ea"/>
                <a:cs typeface="+mn-cs"/>
              </a:rPr>
              <a:t> </a:t>
            </a:r>
            <a:r>
              <a:rPr lang="en-US" sz="2000" kern="1200" dirty="0" err="1">
                <a:latin typeface="+mn-lt"/>
                <a:ea typeface="+mn-ea"/>
                <a:cs typeface="+mn-cs"/>
              </a:rPr>
              <a:t>sinh</a:t>
            </a:r>
            <a:r>
              <a:rPr lang="en-US" sz="2000" kern="1200" dirty="0">
                <a:latin typeface="+mn-lt"/>
                <a:ea typeface="+mn-ea"/>
                <a:cs typeface="+mn-cs"/>
              </a:rPr>
              <a:t> </a:t>
            </a:r>
            <a:r>
              <a:rPr lang="en-US" sz="2000" kern="1200" dirty="0" err="1">
                <a:latin typeface="+mn-lt"/>
                <a:ea typeface="+mn-ea"/>
                <a:cs typeface="+mn-cs"/>
              </a:rPr>
              <a:t>viên</a:t>
            </a:r>
            <a:endParaRPr lang="en-US" sz="2000" kern="1200" dirty="0">
              <a:latin typeface="+mn-lt"/>
              <a:ea typeface="+mn-ea"/>
              <a:cs typeface="+mn-cs"/>
            </a:endParaRPr>
          </a:p>
          <a:p>
            <a:r>
              <a:rPr lang="en-US" sz="2000" kern="1200" dirty="0">
                <a:latin typeface="+mn-lt"/>
                <a:ea typeface="+mn-ea"/>
                <a:cs typeface="+mn-cs"/>
              </a:rPr>
              <a:t> ở </a:t>
            </a:r>
            <a:r>
              <a:rPr lang="en-US" sz="2000" kern="1200" dirty="0" err="1">
                <a:latin typeface="+mn-lt"/>
                <a:ea typeface="+mn-ea"/>
                <a:cs typeface="+mn-cs"/>
              </a:rPr>
              <a:t>khu</a:t>
            </a:r>
            <a:r>
              <a:rPr lang="en-US" sz="2000" kern="1200" dirty="0">
                <a:latin typeface="+mn-lt"/>
                <a:ea typeface="+mn-ea"/>
                <a:cs typeface="+mn-cs"/>
              </a:rPr>
              <a:t> </a:t>
            </a:r>
            <a:r>
              <a:rPr lang="en-US" sz="2000" kern="1200" dirty="0" err="1">
                <a:latin typeface="+mn-lt"/>
                <a:ea typeface="+mn-ea"/>
                <a:cs typeface="+mn-cs"/>
              </a:rPr>
              <a:t>vực</a:t>
            </a:r>
            <a:r>
              <a:rPr lang="en-US" sz="2000" kern="1200" dirty="0">
                <a:latin typeface="+mn-lt"/>
                <a:ea typeface="+mn-ea"/>
                <a:cs typeface="+mn-cs"/>
              </a:rPr>
              <a:t> </a:t>
            </a:r>
            <a:r>
              <a:rPr lang="en-US" sz="2000" kern="1200" dirty="0" err="1">
                <a:latin typeface="+mn-lt"/>
                <a:ea typeface="+mn-ea"/>
                <a:cs typeface="+mn-cs"/>
              </a:rPr>
              <a:t>Lidcome</a:t>
            </a:r>
            <a:r>
              <a:rPr lang="en-US" sz="2000" kern="1200" dirty="0">
                <a:latin typeface="+mn-lt"/>
                <a:ea typeface="+mn-ea"/>
                <a:cs typeface="+mn-cs"/>
              </a:rPr>
              <a:t>, Homebush  </a:t>
            </a:r>
            <a:r>
              <a:rPr lang="en-US" sz="2000" kern="1200" dirty="0" err="1">
                <a:latin typeface="+mn-lt"/>
                <a:ea typeface="+mn-ea"/>
                <a:cs typeface="+mn-cs"/>
              </a:rPr>
              <a:t>gần</a:t>
            </a:r>
            <a:r>
              <a:rPr lang="en-US" sz="2000" kern="1200" dirty="0">
                <a:latin typeface="+mn-lt"/>
                <a:ea typeface="+mn-ea"/>
                <a:cs typeface="+mn-cs"/>
              </a:rPr>
              <a:t> </a:t>
            </a:r>
            <a:r>
              <a:rPr lang="en-US" sz="2000" kern="1200" dirty="0" err="1">
                <a:latin typeface="+mn-lt"/>
                <a:ea typeface="+mn-ea"/>
                <a:cs typeface="+mn-cs"/>
              </a:rPr>
              <a:t>trường</a:t>
            </a:r>
            <a:r>
              <a:rPr lang="en-US" sz="2000" kern="1200" dirty="0">
                <a:latin typeface="+mn-lt"/>
                <a:ea typeface="+mn-ea"/>
                <a:cs typeface="+mn-cs"/>
              </a:rPr>
              <a:t> </a:t>
            </a:r>
            <a:r>
              <a:rPr lang="en-US" sz="2000" kern="1200" dirty="0" err="1">
                <a:latin typeface="+mn-lt"/>
                <a:ea typeface="+mn-ea"/>
                <a:cs typeface="+mn-cs"/>
              </a:rPr>
              <a:t>tại</a:t>
            </a:r>
            <a:r>
              <a:rPr lang="en-US" sz="2000" kern="1200" dirty="0">
                <a:latin typeface="+mn-lt"/>
                <a:ea typeface="+mn-ea"/>
                <a:cs typeface="+mn-cs"/>
              </a:rPr>
              <a:t> Olympic park, Sydney</a:t>
            </a:r>
          </a:p>
          <a:p>
            <a:r>
              <a:rPr lang="en-US" sz="2000" dirty="0" err="1"/>
              <a:t>Dành</a:t>
            </a:r>
            <a:r>
              <a:rPr lang="en-US" sz="2000" dirty="0"/>
              <a:t> </a:t>
            </a:r>
            <a:r>
              <a:rPr lang="en-US" sz="2000" dirty="0" err="1"/>
              <a:t>cho</a:t>
            </a:r>
            <a:r>
              <a:rPr lang="en-US" sz="2000" dirty="0"/>
              <a:t> </a:t>
            </a:r>
            <a:r>
              <a:rPr lang="en-US" sz="2000" dirty="0" err="1"/>
              <a:t>sinh</a:t>
            </a:r>
            <a:r>
              <a:rPr lang="en-US" sz="2000" dirty="0"/>
              <a:t> </a:t>
            </a:r>
            <a:r>
              <a:rPr lang="en-US" sz="2000" dirty="0" err="1"/>
              <a:t>viên</a:t>
            </a:r>
            <a:r>
              <a:rPr lang="en-US" sz="2000" dirty="0"/>
              <a:t> </a:t>
            </a:r>
            <a:r>
              <a:rPr lang="en-US" sz="2000" dirty="0" err="1"/>
              <a:t>trên</a:t>
            </a:r>
            <a:r>
              <a:rPr lang="en-US" sz="2000" dirty="0"/>
              <a:t> 18 </a:t>
            </a:r>
            <a:r>
              <a:rPr lang="en-US" sz="2000" dirty="0" err="1"/>
              <a:t>tuổi</a:t>
            </a:r>
            <a:r>
              <a:rPr lang="en-US" sz="2000" dirty="0"/>
              <a:t>. D</a:t>
            </a:r>
            <a:r>
              <a:rPr lang="vi-VN" sz="2000" dirty="0"/>
              <a:t>ư</a:t>
            </a:r>
            <a:r>
              <a:rPr lang="en-US" sz="2000" dirty="0" err="1"/>
              <a:t>ới</a:t>
            </a:r>
            <a:r>
              <a:rPr lang="en-US" sz="2000" dirty="0"/>
              <a:t> 18 </a:t>
            </a:r>
            <a:r>
              <a:rPr lang="en-US" sz="2000" dirty="0" err="1"/>
              <a:t>tuổi</a:t>
            </a:r>
            <a:r>
              <a:rPr lang="en-US" sz="2000" dirty="0"/>
              <a:t> </a:t>
            </a:r>
            <a:r>
              <a:rPr lang="en-US" sz="2000" dirty="0" err="1"/>
              <a:t>phải</a:t>
            </a:r>
            <a:r>
              <a:rPr lang="en-US" sz="2000" dirty="0"/>
              <a:t> ở homestay đ</a:t>
            </a:r>
            <a:r>
              <a:rPr lang="vi-VN" sz="2000" dirty="0"/>
              <a:t>ư</a:t>
            </a:r>
            <a:r>
              <a:rPr lang="en-US" sz="2000" dirty="0" err="1"/>
              <a:t>ợc</a:t>
            </a:r>
            <a:r>
              <a:rPr lang="en-US" sz="2000" dirty="0"/>
              <a:t> approved </a:t>
            </a:r>
            <a:r>
              <a:rPr lang="en-US" sz="2000" dirty="0" err="1"/>
              <a:t>bởi</a:t>
            </a:r>
            <a:r>
              <a:rPr lang="en-US" sz="2000" dirty="0"/>
              <a:t> tr</a:t>
            </a:r>
            <a:r>
              <a:rPr lang="vi-VN" sz="2000" dirty="0"/>
              <a:t>ư</a:t>
            </a:r>
            <a:r>
              <a:rPr lang="en-US" sz="2000" dirty="0" err="1"/>
              <a:t>ờng</a:t>
            </a:r>
            <a:r>
              <a:rPr lang="en-US" sz="2000" dirty="0"/>
              <a:t> (</a:t>
            </a:r>
            <a:r>
              <a:rPr lang="en-US" sz="2000" dirty="0" err="1"/>
              <a:t>thông</a:t>
            </a:r>
            <a:r>
              <a:rPr lang="en-US" sz="2000" dirty="0"/>
              <a:t> qua OZ Homestay)</a:t>
            </a:r>
          </a:p>
          <a:p>
            <a:r>
              <a:rPr lang="en-US" sz="2000" kern="1200" dirty="0" err="1">
                <a:latin typeface="+mn-lt"/>
                <a:ea typeface="+mn-ea"/>
                <a:cs typeface="+mn-cs"/>
              </a:rPr>
              <a:t>Gía</a:t>
            </a:r>
            <a:r>
              <a:rPr lang="en-US" sz="2000" kern="1200" dirty="0">
                <a:latin typeface="+mn-lt"/>
                <a:ea typeface="+mn-ea"/>
                <a:cs typeface="+mn-cs"/>
              </a:rPr>
              <a:t> </a:t>
            </a:r>
            <a:r>
              <a:rPr lang="en-US" sz="2000" kern="1200" dirty="0" err="1">
                <a:latin typeface="+mn-lt"/>
                <a:ea typeface="+mn-ea"/>
                <a:cs typeface="+mn-cs"/>
              </a:rPr>
              <a:t>phòng</a:t>
            </a:r>
            <a:r>
              <a:rPr lang="en-US" sz="2000" kern="1200" dirty="0">
                <a:latin typeface="+mn-lt"/>
                <a:ea typeface="+mn-ea"/>
                <a:cs typeface="+mn-cs"/>
              </a:rPr>
              <a:t> </a:t>
            </a:r>
            <a:r>
              <a:rPr lang="en-US" sz="2000" kern="1200" dirty="0" err="1">
                <a:latin typeface="+mn-lt"/>
                <a:ea typeface="+mn-ea"/>
                <a:cs typeface="+mn-cs"/>
              </a:rPr>
              <a:t>là</a:t>
            </a:r>
            <a:r>
              <a:rPr lang="en-US" sz="2000" kern="1200" dirty="0">
                <a:latin typeface="+mn-lt"/>
                <a:ea typeface="+mn-ea"/>
                <a:cs typeface="+mn-cs"/>
              </a:rPr>
              <a:t> </a:t>
            </a:r>
            <a:r>
              <a:rPr lang="en-US" sz="2000" kern="1200" dirty="0" err="1">
                <a:latin typeface="+mn-lt"/>
                <a:ea typeface="+mn-ea"/>
                <a:cs typeface="+mn-cs"/>
              </a:rPr>
              <a:t>giá</a:t>
            </a:r>
            <a:r>
              <a:rPr lang="en-US" sz="2000" kern="1200" dirty="0">
                <a:latin typeface="+mn-lt"/>
                <a:ea typeface="+mn-ea"/>
                <a:cs typeface="+mn-cs"/>
              </a:rPr>
              <a:t> </a:t>
            </a:r>
            <a:r>
              <a:rPr lang="en-US" sz="2000" dirty="0" err="1"/>
              <a:t>ước</a:t>
            </a:r>
            <a:r>
              <a:rPr lang="en-US" sz="2000" dirty="0"/>
              <a:t> </a:t>
            </a:r>
            <a:r>
              <a:rPr lang="en-US" sz="2000" dirty="0" err="1"/>
              <a:t>tính</a:t>
            </a:r>
            <a:r>
              <a:rPr lang="en-US" sz="2000" dirty="0"/>
              <a:t> </a:t>
            </a:r>
            <a:r>
              <a:rPr lang="en-US" sz="2000" kern="1200" dirty="0" err="1">
                <a:latin typeface="+mn-lt"/>
                <a:ea typeface="+mn-ea"/>
                <a:cs typeface="+mn-cs"/>
              </a:rPr>
              <a:t>đã</a:t>
            </a:r>
            <a:r>
              <a:rPr lang="en-US" sz="2000" kern="1200" dirty="0">
                <a:latin typeface="+mn-lt"/>
                <a:ea typeface="+mn-ea"/>
                <a:cs typeface="+mn-cs"/>
              </a:rPr>
              <a:t> shared </a:t>
            </a:r>
          </a:p>
        </p:txBody>
      </p:sp>
      <p:sp>
        <p:nvSpPr>
          <p:cNvPr id="32" name="Rectangle 14">
            <a:extLst>
              <a:ext uri="{FF2B5EF4-FFF2-40B4-BE49-F238E27FC236}">
                <a16:creationId xmlns:a16="http://schemas.microsoft.com/office/drawing/2014/main" xmlns="" id="{E6995CE5-F890-4ABA-82A2-26507CE8D2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xmlns="" id="{021EB728-C674-4B88-9C0B-A2CD7E5E2A50}"/>
              </a:ext>
            </a:extLst>
          </p:cNvPr>
          <p:cNvGraphicFramePr>
            <a:graphicFrameLocks noGrp="1"/>
          </p:cNvGraphicFramePr>
          <p:nvPr>
            <p:extLst>
              <p:ext uri="{D42A27DB-BD31-4B8C-83A1-F6EECF244321}">
                <p14:modId xmlns:p14="http://schemas.microsoft.com/office/powerpoint/2010/main" val="1411260436"/>
              </p:ext>
            </p:extLst>
          </p:nvPr>
        </p:nvGraphicFramePr>
        <p:xfrm>
          <a:off x="5911532" y="3361258"/>
          <a:ext cx="5150280" cy="1960240"/>
        </p:xfrm>
        <a:graphic>
          <a:graphicData uri="http://schemas.openxmlformats.org/drawingml/2006/table">
            <a:tbl>
              <a:tblPr firstRow="1" bandRow="1"/>
              <a:tblGrid>
                <a:gridCol w="840426">
                  <a:extLst>
                    <a:ext uri="{9D8B030D-6E8A-4147-A177-3AD203B41FA5}">
                      <a16:colId xmlns:a16="http://schemas.microsoft.com/office/drawing/2014/main" xmlns="" val="4150412713"/>
                    </a:ext>
                  </a:extLst>
                </a:gridCol>
                <a:gridCol w="786566">
                  <a:extLst>
                    <a:ext uri="{9D8B030D-6E8A-4147-A177-3AD203B41FA5}">
                      <a16:colId xmlns:a16="http://schemas.microsoft.com/office/drawing/2014/main" xmlns="" val="1600066988"/>
                    </a:ext>
                  </a:extLst>
                </a:gridCol>
                <a:gridCol w="716199">
                  <a:extLst>
                    <a:ext uri="{9D8B030D-6E8A-4147-A177-3AD203B41FA5}">
                      <a16:colId xmlns:a16="http://schemas.microsoft.com/office/drawing/2014/main" xmlns="" val="604048596"/>
                    </a:ext>
                  </a:extLst>
                </a:gridCol>
                <a:gridCol w="716199">
                  <a:extLst>
                    <a:ext uri="{9D8B030D-6E8A-4147-A177-3AD203B41FA5}">
                      <a16:colId xmlns:a16="http://schemas.microsoft.com/office/drawing/2014/main" xmlns="" val="3833897826"/>
                    </a:ext>
                  </a:extLst>
                </a:gridCol>
                <a:gridCol w="1030677">
                  <a:extLst>
                    <a:ext uri="{9D8B030D-6E8A-4147-A177-3AD203B41FA5}">
                      <a16:colId xmlns:a16="http://schemas.microsoft.com/office/drawing/2014/main" xmlns="" val="3317191561"/>
                    </a:ext>
                  </a:extLst>
                </a:gridCol>
                <a:gridCol w="1060213">
                  <a:extLst>
                    <a:ext uri="{9D8B030D-6E8A-4147-A177-3AD203B41FA5}">
                      <a16:colId xmlns:a16="http://schemas.microsoft.com/office/drawing/2014/main" xmlns="" val="2773055711"/>
                    </a:ext>
                  </a:extLst>
                </a:gridCol>
              </a:tblGrid>
              <a:tr h="861907">
                <a:tc>
                  <a:txBody>
                    <a:bodyPr/>
                    <a:lstStyle/>
                    <a:p>
                      <a:pPr algn="l" fontAlgn="b">
                        <a:spcBef>
                          <a:spcPts val="0"/>
                        </a:spcBef>
                        <a:spcAft>
                          <a:spcPts val="0"/>
                        </a:spcAft>
                      </a:pPr>
                      <a:r>
                        <a:rPr lang="en-US" sz="1100" b="0" i="0" u="none" strike="noStrike">
                          <a:solidFill>
                            <a:srgbClr val="000000"/>
                          </a:solidFill>
                          <a:effectLst/>
                          <a:latin typeface="Calibri" panose="020F0502020204030204" pitchFamily="34" charset="0"/>
                        </a:rPr>
                        <a:t>Chi phi sinh hoạt và nhà ở</a:t>
                      </a:r>
                      <a:endParaRPr lang="en-US" sz="1800" b="0" i="0" u="none" strike="noStrike">
                        <a:effectLst/>
                        <a:latin typeface="Arial" panose="020B0604020202020204" pitchFamily="34" charset="0"/>
                      </a:endParaRPr>
                    </a:p>
                  </a:txBody>
                  <a:tcPr marL="7917" marR="7917" marT="79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spcBef>
                          <a:spcPts val="0"/>
                        </a:spcBef>
                        <a:spcAft>
                          <a:spcPts val="0"/>
                        </a:spcAft>
                      </a:pPr>
                      <a:r>
                        <a:rPr lang="en-US" sz="1100" b="0" i="0" u="none" strike="noStrike">
                          <a:solidFill>
                            <a:srgbClr val="000000"/>
                          </a:solidFill>
                          <a:effectLst/>
                          <a:latin typeface="Calibri" panose="020F0502020204030204" pitchFamily="34" charset="0"/>
                        </a:rPr>
                        <a:t>Phòng trọ (phòng/ tháng/ sinh viên)</a:t>
                      </a:r>
                      <a:endParaRPr lang="en-US" sz="1800" b="0" i="0" u="none" strike="noStrike">
                        <a:effectLst/>
                        <a:latin typeface="Arial" panose="020B0604020202020204" pitchFamily="34" charset="0"/>
                      </a:endParaRPr>
                    </a:p>
                  </a:txBody>
                  <a:tcPr marL="7917" marR="7917" marT="79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en-US" sz="1100" b="0" i="0" u="none" strike="noStrike">
                          <a:solidFill>
                            <a:srgbClr val="000000"/>
                          </a:solidFill>
                          <a:effectLst/>
                          <a:latin typeface="Calibri" panose="020F0502020204030204" pitchFamily="34" charset="0"/>
                        </a:rPr>
                        <a:t>Ăn uống+ mua sắm</a:t>
                      </a:r>
                      <a:endParaRPr lang="en-US" sz="1800" b="0" i="0" u="none" strike="noStrike">
                        <a:effectLst/>
                        <a:latin typeface="Arial" panose="020B0604020202020204" pitchFamily="34" charset="0"/>
                      </a:endParaRPr>
                    </a:p>
                  </a:txBody>
                  <a:tcPr marL="7917" marR="7917" marT="79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en-US" sz="1100" b="0" i="0" u="none" strike="noStrike" dirty="0" err="1">
                          <a:solidFill>
                            <a:srgbClr val="000000"/>
                          </a:solidFill>
                          <a:effectLst/>
                          <a:latin typeface="Calibri" panose="020F0502020204030204" pitchFamily="34" charset="0"/>
                        </a:rPr>
                        <a:t>Đi</a:t>
                      </a:r>
                      <a:r>
                        <a:rPr lang="en-US" sz="1100" b="0" i="0" u="none" strike="noStrike" dirty="0">
                          <a:solidFill>
                            <a:srgbClr val="000000"/>
                          </a:solidFill>
                          <a:effectLst/>
                          <a:latin typeface="Calibri" panose="020F0502020204030204" pitchFamily="34" charset="0"/>
                        </a:rPr>
                        <a:t> </a:t>
                      </a:r>
                      <a:r>
                        <a:rPr lang="en-US" sz="1100" b="0" i="0" u="none" strike="noStrike" dirty="0" err="1">
                          <a:solidFill>
                            <a:srgbClr val="000000"/>
                          </a:solidFill>
                          <a:effectLst/>
                          <a:latin typeface="Calibri" panose="020F0502020204030204" pitchFamily="34" charset="0"/>
                        </a:rPr>
                        <a:t>lại</a:t>
                      </a:r>
                      <a:endParaRPr lang="en-US" sz="1800" b="0" i="0" u="none" strike="noStrike" dirty="0">
                        <a:effectLst/>
                        <a:latin typeface="Arial" panose="020B0604020202020204" pitchFamily="34" charset="0"/>
                      </a:endParaRPr>
                    </a:p>
                  </a:txBody>
                  <a:tcPr marL="7917" marR="7917" marT="79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en-US" sz="1100" b="0" i="0" u="none" strike="noStrike">
                          <a:solidFill>
                            <a:srgbClr val="000000"/>
                          </a:solidFill>
                          <a:effectLst/>
                          <a:latin typeface="Calibri" panose="020F0502020204030204" pitchFamily="34" charset="0"/>
                        </a:rPr>
                        <a:t>Tổng/ tháng</a:t>
                      </a:r>
                      <a:endParaRPr lang="en-US" sz="1800" b="0" i="0" u="none" strike="noStrike">
                        <a:effectLst/>
                        <a:latin typeface="Arial" panose="020B0604020202020204" pitchFamily="34" charset="0"/>
                      </a:endParaRPr>
                    </a:p>
                  </a:txBody>
                  <a:tcPr marL="7917" marR="7917" marT="79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en-US" sz="1100" b="0" i="0" u="none" strike="noStrike">
                          <a:solidFill>
                            <a:srgbClr val="000000"/>
                          </a:solidFill>
                          <a:effectLst/>
                          <a:latin typeface="Calibri" panose="020F0502020204030204" pitchFamily="34" charset="0"/>
                        </a:rPr>
                        <a:t>Tổng/ năm học (8 tháng)</a:t>
                      </a:r>
                      <a:endParaRPr lang="en-US" sz="1800" b="0" i="0" u="none" strike="noStrike">
                        <a:effectLst/>
                        <a:latin typeface="Arial" panose="020B0604020202020204" pitchFamily="34" charset="0"/>
                      </a:endParaRPr>
                    </a:p>
                  </a:txBody>
                  <a:tcPr marL="7917" marR="7917" marT="79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xmlns="" val="2675293022"/>
                  </a:ext>
                </a:extLst>
              </a:tr>
              <a:tr h="653413">
                <a:tc>
                  <a:txBody>
                    <a:bodyPr/>
                    <a:lstStyle/>
                    <a:p>
                      <a:pPr algn="l" fontAlgn="b">
                        <a:spcBef>
                          <a:spcPts val="0"/>
                        </a:spcBef>
                        <a:spcAft>
                          <a:spcPts val="0"/>
                        </a:spcAft>
                      </a:pPr>
                      <a:r>
                        <a:rPr lang="en-US" sz="1100" b="0" i="0" u="none" strike="noStrike">
                          <a:solidFill>
                            <a:srgbClr val="000000"/>
                          </a:solidFill>
                          <a:effectLst/>
                          <a:latin typeface="Calibri" panose="020F0502020204030204" pitchFamily="34" charset="0"/>
                        </a:rPr>
                        <a:t>Sydney (Chi phí theo AUD)</a:t>
                      </a:r>
                      <a:endParaRPr lang="en-US" sz="1800" b="0" i="0" u="none" strike="noStrike">
                        <a:effectLst/>
                        <a:latin typeface="Arial" panose="020B0604020202020204" pitchFamily="34" charset="0"/>
                      </a:endParaRPr>
                    </a:p>
                  </a:txBody>
                  <a:tcPr marL="7917" marR="7917" marT="79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en-US" sz="1100" b="0" i="0" u="none" strike="noStrike" dirty="0">
                          <a:solidFill>
                            <a:srgbClr val="000000"/>
                          </a:solidFill>
                          <a:effectLst/>
                          <a:latin typeface="Calibri" panose="020F0502020204030204" pitchFamily="34" charset="0"/>
                        </a:rPr>
                        <a:t>645</a:t>
                      </a:r>
                      <a:endParaRPr lang="en-US" sz="1800" b="0" i="0" u="none" strike="noStrike" dirty="0">
                        <a:effectLst/>
                        <a:latin typeface="Arial" panose="020B0604020202020204" pitchFamily="34" charset="0"/>
                      </a:endParaRPr>
                    </a:p>
                  </a:txBody>
                  <a:tcPr marL="7917" marR="7917" marT="79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en-US" sz="1100" b="0" i="0" u="none" strike="noStrike">
                          <a:solidFill>
                            <a:srgbClr val="000000"/>
                          </a:solidFill>
                          <a:effectLst/>
                          <a:latin typeface="Calibri" panose="020F0502020204030204" pitchFamily="34" charset="0"/>
                        </a:rPr>
                        <a:t>301</a:t>
                      </a:r>
                      <a:endParaRPr lang="en-US" sz="1800" b="0" i="0" u="none" strike="noStrike">
                        <a:effectLst/>
                        <a:latin typeface="Arial" panose="020B0604020202020204" pitchFamily="34" charset="0"/>
                      </a:endParaRPr>
                    </a:p>
                  </a:txBody>
                  <a:tcPr marL="7917" marR="7917" marT="79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en-US" sz="1100" b="0" i="0" u="none" strike="noStrike">
                          <a:solidFill>
                            <a:srgbClr val="000000"/>
                          </a:solidFill>
                          <a:effectLst/>
                          <a:latin typeface="Calibri" panose="020F0502020204030204" pitchFamily="34" charset="0"/>
                        </a:rPr>
                        <a:t>182</a:t>
                      </a:r>
                      <a:endParaRPr lang="en-US" sz="1800" b="0" i="0" u="none" strike="noStrike">
                        <a:effectLst/>
                        <a:latin typeface="Arial" panose="020B0604020202020204" pitchFamily="34" charset="0"/>
                      </a:endParaRPr>
                    </a:p>
                  </a:txBody>
                  <a:tcPr marL="7917" marR="7917" marT="79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en-US" sz="1100" b="0" i="0" u="none" strike="noStrike">
                          <a:solidFill>
                            <a:srgbClr val="000000"/>
                          </a:solidFill>
                          <a:effectLst/>
                          <a:latin typeface="Calibri" panose="020F0502020204030204" pitchFamily="34" charset="0"/>
                        </a:rPr>
                        <a:t>                         1,128 </a:t>
                      </a:r>
                      <a:endParaRPr lang="en-US" sz="1800" b="0" i="0" u="none" strike="noStrike">
                        <a:effectLst/>
                        <a:latin typeface="Arial" panose="020B0604020202020204" pitchFamily="34" charset="0"/>
                      </a:endParaRPr>
                    </a:p>
                  </a:txBody>
                  <a:tcPr marL="7917" marR="7917" marT="79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en-US" sz="1100" b="0" i="0" u="none" strike="noStrike">
                          <a:solidFill>
                            <a:srgbClr val="000000"/>
                          </a:solidFill>
                          <a:effectLst/>
                          <a:latin typeface="Calibri" panose="020F0502020204030204" pitchFamily="34" charset="0"/>
                        </a:rPr>
                        <a:t>              9,024 </a:t>
                      </a:r>
                      <a:endParaRPr lang="en-US" sz="1800" b="0" i="0" u="none" strike="noStrike">
                        <a:effectLst/>
                        <a:latin typeface="Arial" panose="020B0604020202020204" pitchFamily="34" charset="0"/>
                      </a:endParaRPr>
                    </a:p>
                  </a:txBody>
                  <a:tcPr marL="7917" marR="7917" marT="79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07651423"/>
                  </a:ext>
                </a:extLst>
              </a:tr>
              <a:tr h="444920">
                <a:tc>
                  <a:txBody>
                    <a:bodyPr/>
                    <a:lstStyle/>
                    <a:p>
                      <a:pPr algn="r" fontAlgn="b">
                        <a:spcBef>
                          <a:spcPts val="0"/>
                        </a:spcBef>
                        <a:spcAft>
                          <a:spcPts val="0"/>
                        </a:spcAft>
                      </a:pPr>
                      <a:r>
                        <a:rPr lang="en-US" sz="1100" b="0" i="0" u="none" strike="noStrike">
                          <a:solidFill>
                            <a:srgbClr val="000000"/>
                          </a:solidFill>
                          <a:effectLst/>
                          <a:latin typeface="Calibri" panose="020F0502020204030204" pitchFamily="34" charset="0"/>
                        </a:rPr>
                        <a:t>Chi phi theo VNĐ</a:t>
                      </a:r>
                      <a:endParaRPr lang="en-US" sz="1800" b="0" i="0" u="none" strike="noStrike">
                        <a:effectLst/>
                        <a:latin typeface="Arial" panose="020B0604020202020204" pitchFamily="34" charset="0"/>
                      </a:endParaRPr>
                    </a:p>
                  </a:txBody>
                  <a:tcPr marL="7917" marR="7917" marT="79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spcBef>
                          <a:spcPts val="0"/>
                        </a:spcBef>
                        <a:spcAft>
                          <a:spcPts val="0"/>
                        </a:spcAft>
                      </a:pPr>
                      <a:r>
                        <a:rPr lang="en-US" sz="1100" b="0" i="0" u="none" strike="noStrike">
                          <a:solidFill>
                            <a:srgbClr val="000000"/>
                          </a:solidFill>
                          <a:effectLst/>
                          <a:latin typeface="Calibri" panose="020F0502020204030204" pitchFamily="34" charset="0"/>
                        </a:rPr>
                        <a:t>9030000</a:t>
                      </a:r>
                      <a:endParaRPr lang="en-US" sz="1800" b="0" i="0" u="none" strike="noStrike">
                        <a:effectLst/>
                        <a:latin typeface="Arial" panose="020B0604020202020204" pitchFamily="34" charset="0"/>
                      </a:endParaRPr>
                    </a:p>
                  </a:txBody>
                  <a:tcPr marL="7917" marR="7917" marT="79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en-US" sz="1100" b="0" i="0" u="none" strike="noStrike">
                          <a:solidFill>
                            <a:srgbClr val="000000"/>
                          </a:solidFill>
                          <a:effectLst/>
                          <a:latin typeface="Calibri" panose="020F0502020204030204" pitchFamily="34" charset="0"/>
                        </a:rPr>
                        <a:t>4214000</a:t>
                      </a:r>
                      <a:endParaRPr lang="en-US" sz="1800" b="0" i="0" u="none" strike="noStrike">
                        <a:effectLst/>
                        <a:latin typeface="Arial" panose="020B0604020202020204" pitchFamily="34" charset="0"/>
                      </a:endParaRPr>
                    </a:p>
                  </a:txBody>
                  <a:tcPr marL="7917" marR="7917" marT="79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en-US" sz="1100" b="0" i="0" u="none" strike="noStrike">
                          <a:solidFill>
                            <a:srgbClr val="000000"/>
                          </a:solidFill>
                          <a:effectLst/>
                          <a:latin typeface="Calibri" panose="020F0502020204030204" pitchFamily="34" charset="0"/>
                        </a:rPr>
                        <a:t>2548000</a:t>
                      </a:r>
                      <a:endParaRPr lang="en-US" sz="1800" b="0" i="0" u="none" strike="noStrike">
                        <a:effectLst/>
                        <a:latin typeface="Arial" panose="020B0604020202020204" pitchFamily="34" charset="0"/>
                      </a:endParaRPr>
                    </a:p>
                  </a:txBody>
                  <a:tcPr marL="7917" marR="7917" marT="79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en-US" sz="1100" b="0" i="0" u="none" strike="noStrike">
                          <a:solidFill>
                            <a:srgbClr val="000000"/>
                          </a:solidFill>
                          <a:effectLst/>
                          <a:latin typeface="Calibri" panose="020F0502020204030204" pitchFamily="34" charset="0"/>
                        </a:rPr>
                        <a:t>                15,792,000 </a:t>
                      </a:r>
                      <a:endParaRPr lang="en-US" sz="1800" b="0" i="0" u="none" strike="noStrike">
                        <a:effectLst/>
                        <a:latin typeface="Arial" panose="020B0604020202020204" pitchFamily="34" charset="0"/>
                      </a:endParaRPr>
                    </a:p>
                  </a:txBody>
                  <a:tcPr marL="7917" marR="7917" marT="79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en-US" sz="1100" b="1" i="0" u="none" strike="noStrike" dirty="0">
                          <a:solidFill>
                            <a:srgbClr val="1F4E78"/>
                          </a:solidFill>
                          <a:effectLst/>
                          <a:latin typeface="Calibri" panose="020F0502020204030204" pitchFamily="34" charset="0"/>
                        </a:rPr>
                        <a:t> 126,336,000 </a:t>
                      </a:r>
                      <a:endParaRPr lang="en-US" sz="1800" b="0" i="0" u="none" strike="noStrike" dirty="0">
                        <a:effectLst/>
                        <a:latin typeface="Arial" panose="020B0604020202020204" pitchFamily="34" charset="0"/>
                      </a:endParaRPr>
                    </a:p>
                  </a:txBody>
                  <a:tcPr marL="7917" marR="7917" marT="79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49653239"/>
                  </a:ext>
                </a:extLst>
              </a:tr>
            </a:tbl>
          </a:graphicData>
        </a:graphic>
      </p:graphicFrame>
    </p:spTree>
    <p:extLst>
      <p:ext uri="{BB962C8B-B14F-4D97-AF65-F5344CB8AC3E}">
        <p14:creationId xmlns:p14="http://schemas.microsoft.com/office/powerpoint/2010/main" val="940499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3">
            <a:extLst>
              <a:ext uri="{FF2B5EF4-FFF2-40B4-BE49-F238E27FC236}">
                <a16:creationId xmlns:a16="http://schemas.microsoft.com/office/drawing/2014/main" xmlns=""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15">
            <a:extLst>
              <a:ext uri="{FF2B5EF4-FFF2-40B4-BE49-F238E27FC236}">
                <a16:creationId xmlns:a16="http://schemas.microsoft.com/office/drawing/2014/main" xmlns="" id="{287F69AB-2350-44E3-9076-00265B93F31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H="1">
            <a:off x="0" y="1"/>
            <a:ext cx="972709" cy="1935307"/>
            <a:chOff x="10918968" y="713127"/>
            <a:chExt cx="1273032" cy="2532832"/>
          </a:xfrm>
        </p:grpSpPr>
        <p:sp>
          <p:nvSpPr>
            <p:cNvPr id="17" name="Rectangle 16">
              <a:extLst>
                <a:ext uri="{FF2B5EF4-FFF2-40B4-BE49-F238E27FC236}">
                  <a16:creationId xmlns:a16="http://schemas.microsoft.com/office/drawing/2014/main" xmlns="" id="{D70652AA-1C81-481C-856B-9037143754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17">
              <a:extLst>
                <a:ext uri="{FF2B5EF4-FFF2-40B4-BE49-F238E27FC236}">
                  <a16:creationId xmlns:a16="http://schemas.microsoft.com/office/drawing/2014/main" xmlns="" id="{A2FF99B6-37BA-4650-B01D-799F02E31E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xmlns="" id="{8812D76F-22C9-4741-89AE-749155FA9BFB}"/>
              </a:ext>
            </a:extLst>
          </p:cNvPr>
          <p:cNvSpPr>
            <a:spLocks noGrp="1"/>
          </p:cNvSpPr>
          <p:nvPr>
            <p:ph type="title"/>
          </p:nvPr>
        </p:nvSpPr>
        <p:spPr>
          <a:xfrm>
            <a:off x="1137919" y="321734"/>
            <a:ext cx="10410613" cy="1135737"/>
          </a:xfrm>
        </p:spPr>
        <p:txBody>
          <a:bodyPr vert="horz" lIns="91440" tIns="45720" rIns="91440" bIns="45720" rtlCol="0" anchor="ctr">
            <a:normAutofit/>
          </a:bodyPr>
          <a:lstStyle/>
          <a:p>
            <a:r>
              <a:rPr lang="en-US" sz="3600" b="1" kern="1200" dirty="0" err="1">
                <a:solidFill>
                  <a:schemeClr val="tx1"/>
                </a:solidFill>
                <a:latin typeface="+mj-lt"/>
                <a:ea typeface="+mj-ea"/>
                <a:cs typeface="+mj-cs"/>
              </a:rPr>
              <a:t>Ví</a:t>
            </a:r>
            <a:r>
              <a:rPr lang="en-US" sz="3600" b="1" kern="1200" dirty="0">
                <a:solidFill>
                  <a:schemeClr val="tx1"/>
                </a:solidFill>
                <a:latin typeface="+mj-lt"/>
                <a:ea typeface="+mj-ea"/>
                <a:cs typeface="+mj-cs"/>
              </a:rPr>
              <a:t> </a:t>
            </a:r>
            <a:r>
              <a:rPr lang="en-US" sz="3600" b="1" kern="1200" dirty="0" err="1">
                <a:solidFill>
                  <a:schemeClr val="tx1"/>
                </a:solidFill>
                <a:latin typeface="+mj-lt"/>
                <a:ea typeface="+mj-ea"/>
                <a:cs typeface="+mj-cs"/>
              </a:rPr>
              <a:t>dụ</a:t>
            </a:r>
            <a:r>
              <a:rPr lang="en-US" sz="3600" b="1" kern="1200" dirty="0">
                <a:solidFill>
                  <a:schemeClr val="tx1"/>
                </a:solidFill>
                <a:latin typeface="+mj-lt"/>
                <a:ea typeface="+mj-ea"/>
                <a:cs typeface="+mj-cs"/>
              </a:rPr>
              <a:t>: </a:t>
            </a:r>
            <a:r>
              <a:rPr lang="en-US" sz="3600" b="1" kern="1200" dirty="0" err="1">
                <a:solidFill>
                  <a:schemeClr val="tx1"/>
                </a:solidFill>
                <a:latin typeface="+mj-lt"/>
                <a:ea typeface="+mj-ea"/>
                <a:cs typeface="+mj-cs"/>
              </a:rPr>
              <a:t>Với</a:t>
            </a:r>
            <a:r>
              <a:rPr lang="en-US" sz="3600" b="1" kern="1200" dirty="0">
                <a:solidFill>
                  <a:schemeClr val="tx1"/>
                </a:solidFill>
                <a:latin typeface="+mj-lt"/>
                <a:ea typeface="+mj-ea"/>
                <a:cs typeface="+mj-cs"/>
              </a:rPr>
              <a:t> </a:t>
            </a:r>
            <a:r>
              <a:rPr lang="en-US" sz="3600" b="1" kern="1200" dirty="0" err="1">
                <a:solidFill>
                  <a:schemeClr val="tx1"/>
                </a:solidFill>
                <a:latin typeface="+mj-lt"/>
                <a:ea typeface="+mj-ea"/>
                <a:cs typeface="+mj-cs"/>
              </a:rPr>
              <a:t>sinh</a:t>
            </a:r>
            <a:r>
              <a:rPr lang="en-US" sz="3600" b="1" kern="1200" dirty="0">
                <a:solidFill>
                  <a:schemeClr val="tx1"/>
                </a:solidFill>
                <a:latin typeface="+mj-lt"/>
                <a:ea typeface="+mj-ea"/>
                <a:cs typeface="+mj-cs"/>
              </a:rPr>
              <a:t> </a:t>
            </a:r>
            <a:r>
              <a:rPr lang="en-US" sz="3600" b="1" kern="1200" dirty="0" err="1">
                <a:solidFill>
                  <a:schemeClr val="tx1"/>
                </a:solidFill>
                <a:latin typeface="+mj-lt"/>
                <a:ea typeface="+mj-ea"/>
                <a:cs typeface="+mj-cs"/>
              </a:rPr>
              <a:t>viên</a:t>
            </a:r>
            <a:r>
              <a:rPr lang="en-US" sz="3600" b="1" kern="1200" dirty="0">
                <a:solidFill>
                  <a:schemeClr val="tx1"/>
                </a:solidFill>
                <a:latin typeface="+mj-lt"/>
                <a:ea typeface="+mj-ea"/>
                <a:cs typeface="+mj-cs"/>
              </a:rPr>
              <a:t> </a:t>
            </a:r>
            <a:r>
              <a:rPr lang="en-US" sz="3600" b="1" kern="1200" dirty="0" err="1">
                <a:solidFill>
                  <a:schemeClr val="tx1"/>
                </a:solidFill>
                <a:latin typeface="+mj-lt"/>
                <a:ea typeface="+mj-ea"/>
                <a:cs typeface="+mj-cs"/>
              </a:rPr>
              <a:t>được</a:t>
            </a:r>
            <a:r>
              <a:rPr lang="en-US" sz="3600" b="1" kern="1200" dirty="0">
                <a:solidFill>
                  <a:schemeClr val="tx1"/>
                </a:solidFill>
                <a:latin typeface="+mj-lt"/>
                <a:ea typeface="+mj-ea"/>
                <a:cs typeface="+mj-cs"/>
              </a:rPr>
              <a:t> </a:t>
            </a:r>
            <a:r>
              <a:rPr lang="en-US" sz="3600" b="1" kern="1200" dirty="0" err="1">
                <a:solidFill>
                  <a:schemeClr val="tx1"/>
                </a:solidFill>
                <a:latin typeface="+mj-lt"/>
                <a:ea typeface="+mj-ea"/>
                <a:cs typeface="+mj-cs"/>
              </a:rPr>
              <a:t>học</a:t>
            </a:r>
            <a:r>
              <a:rPr lang="en-US" sz="3600" b="1" kern="1200" dirty="0">
                <a:solidFill>
                  <a:schemeClr val="tx1"/>
                </a:solidFill>
                <a:latin typeface="+mj-lt"/>
                <a:ea typeface="+mj-ea"/>
                <a:cs typeface="+mj-cs"/>
              </a:rPr>
              <a:t> </a:t>
            </a:r>
            <a:r>
              <a:rPr lang="en-US" sz="3600" b="1" kern="1200" dirty="0" err="1">
                <a:solidFill>
                  <a:schemeClr val="tx1"/>
                </a:solidFill>
                <a:latin typeface="+mj-lt"/>
                <a:ea typeface="+mj-ea"/>
                <a:cs typeface="+mj-cs"/>
              </a:rPr>
              <a:t>bổng</a:t>
            </a:r>
            <a:r>
              <a:rPr lang="en-US" sz="3600" b="1" kern="1200" dirty="0">
                <a:solidFill>
                  <a:schemeClr val="tx1"/>
                </a:solidFill>
                <a:latin typeface="+mj-lt"/>
                <a:ea typeface="+mj-ea"/>
                <a:cs typeface="+mj-cs"/>
              </a:rPr>
              <a:t> 75% </a:t>
            </a:r>
            <a:r>
              <a:rPr lang="en-US" sz="3600" b="1" kern="1200" dirty="0" err="1">
                <a:solidFill>
                  <a:schemeClr val="tx1"/>
                </a:solidFill>
                <a:latin typeface="+mj-lt"/>
                <a:ea typeface="+mj-ea"/>
                <a:cs typeface="+mj-cs"/>
              </a:rPr>
              <a:t>học</a:t>
            </a:r>
            <a:r>
              <a:rPr lang="en-US" sz="3600" b="1" kern="1200" dirty="0">
                <a:solidFill>
                  <a:schemeClr val="tx1"/>
                </a:solidFill>
                <a:latin typeface="+mj-lt"/>
                <a:ea typeface="+mj-ea"/>
                <a:cs typeface="+mj-cs"/>
              </a:rPr>
              <a:t> </a:t>
            </a:r>
            <a:r>
              <a:rPr lang="en-US" sz="3600" b="1" kern="1200" dirty="0" err="1">
                <a:solidFill>
                  <a:schemeClr val="tx1"/>
                </a:solidFill>
                <a:latin typeface="+mj-lt"/>
                <a:ea typeface="+mj-ea"/>
                <a:cs typeface="+mj-cs"/>
              </a:rPr>
              <a:t>phí</a:t>
            </a:r>
            <a:r>
              <a:rPr lang="en-US" sz="3600" b="1" kern="1200" dirty="0">
                <a:solidFill>
                  <a:schemeClr val="tx1"/>
                </a:solidFill>
                <a:latin typeface="+mj-lt"/>
                <a:ea typeface="+mj-ea"/>
                <a:cs typeface="+mj-cs"/>
              </a:rPr>
              <a:t> </a:t>
            </a:r>
          </a:p>
        </p:txBody>
      </p:sp>
      <p:sp>
        <p:nvSpPr>
          <p:cNvPr id="9" name="TextBox 8">
            <a:extLst>
              <a:ext uri="{FF2B5EF4-FFF2-40B4-BE49-F238E27FC236}">
                <a16:creationId xmlns:a16="http://schemas.microsoft.com/office/drawing/2014/main" xmlns="" id="{29E69538-E95F-470E-A127-FBB6122297C9}"/>
              </a:ext>
            </a:extLst>
          </p:cNvPr>
          <p:cNvSpPr txBox="1"/>
          <p:nvPr/>
        </p:nvSpPr>
        <p:spPr>
          <a:xfrm>
            <a:off x="7544052" y="4074159"/>
            <a:ext cx="4004479" cy="2102803"/>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dirty="0" err="1"/>
              <a:t>Nếu</a:t>
            </a:r>
            <a:r>
              <a:rPr lang="en-US" sz="2000" dirty="0"/>
              <a:t> </a:t>
            </a:r>
            <a:r>
              <a:rPr lang="en-US" sz="2000" dirty="0" err="1"/>
              <a:t>sinh</a:t>
            </a:r>
            <a:r>
              <a:rPr lang="en-US" sz="2000" dirty="0"/>
              <a:t> </a:t>
            </a:r>
            <a:r>
              <a:rPr lang="en-US" sz="2000" dirty="0" err="1"/>
              <a:t>viên</a:t>
            </a:r>
            <a:r>
              <a:rPr lang="en-US" sz="2000" dirty="0"/>
              <a:t> </a:t>
            </a:r>
            <a:r>
              <a:rPr lang="en-US" sz="2000" dirty="0" err="1"/>
              <a:t>không</a:t>
            </a:r>
            <a:r>
              <a:rPr lang="en-US" sz="2000" dirty="0"/>
              <a:t> </a:t>
            </a:r>
            <a:r>
              <a:rPr lang="en-US" sz="2000" dirty="0" err="1"/>
              <a:t>làm</a:t>
            </a:r>
            <a:r>
              <a:rPr lang="en-US" sz="2000" dirty="0"/>
              <a:t> </a:t>
            </a:r>
            <a:r>
              <a:rPr lang="en-US" sz="2000" dirty="0" err="1"/>
              <a:t>thêm</a:t>
            </a:r>
            <a:r>
              <a:rPr lang="en-US" sz="2000" dirty="0"/>
              <a:t>, </a:t>
            </a:r>
            <a:r>
              <a:rPr lang="en-US" sz="2000" dirty="0" err="1"/>
              <a:t>gia</a:t>
            </a:r>
            <a:r>
              <a:rPr lang="en-US" sz="2000" dirty="0"/>
              <a:t> </a:t>
            </a:r>
            <a:r>
              <a:rPr lang="en-US" sz="2000" dirty="0" err="1"/>
              <a:t>đình</a:t>
            </a:r>
            <a:r>
              <a:rPr lang="en-US" sz="2000" dirty="0"/>
              <a:t> </a:t>
            </a:r>
            <a:r>
              <a:rPr lang="en-US" sz="2000" dirty="0" err="1"/>
              <a:t>cần</a:t>
            </a:r>
            <a:r>
              <a:rPr lang="en-US" sz="2000" dirty="0"/>
              <a:t> </a:t>
            </a:r>
            <a:r>
              <a:rPr lang="en-US" sz="2000" dirty="0" err="1"/>
              <a:t>dự</a:t>
            </a:r>
            <a:r>
              <a:rPr lang="en-US" sz="2000" dirty="0"/>
              <a:t> </a:t>
            </a:r>
            <a:r>
              <a:rPr lang="en-US" sz="2000" dirty="0" err="1"/>
              <a:t>trù</a:t>
            </a:r>
            <a:r>
              <a:rPr lang="en-US" sz="2000" dirty="0"/>
              <a:t> </a:t>
            </a:r>
            <a:r>
              <a:rPr lang="en-US" sz="2000" dirty="0" err="1"/>
              <a:t>ngân</a:t>
            </a:r>
            <a:r>
              <a:rPr lang="en-US" sz="2000" dirty="0"/>
              <a:t> </a:t>
            </a:r>
            <a:r>
              <a:rPr lang="en-US" sz="2000" dirty="0" err="1"/>
              <a:t>sách</a:t>
            </a:r>
            <a:r>
              <a:rPr lang="en-US" sz="2000" dirty="0"/>
              <a:t> </a:t>
            </a:r>
            <a:r>
              <a:rPr lang="en-US" sz="2000" dirty="0" err="1"/>
              <a:t>trung</a:t>
            </a:r>
            <a:r>
              <a:rPr lang="en-US" sz="2000" dirty="0"/>
              <a:t> </a:t>
            </a:r>
            <a:r>
              <a:rPr lang="en-US" sz="2000" dirty="0" err="1"/>
              <a:t>bình</a:t>
            </a:r>
            <a:r>
              <a:rPr lang="en-US" sz="2000" dirty="0"/>
              <a:t> </a:t>
            </a:r>
            <a:r>
              <a:rPr lang="en-US" sz="2000" dirty="0" err="1"/>
              <a:t>là</a:t>
            </a:r>
            <a:r>
              <a:rPr lang="en-US" sz="2000" dirty="0"/>
              <a:t> 380 </a:t>
            </a:r>
            <a:r>
              <a:rPr lang="en-US" sz="2000" dirty="0" err="1"/>
              <a:t>triệu</a:t>
            </a:r>
            <a:r>
              <a:rPr lang="en-US" sz="2000" dirty="0"/>
              <a:t>/ </a:t>
            </a:r>
            <a:r>
              <a:rPr lang="en-US" sz="2000" dirty="0" err="1"/>
              <a:t>năm</a:t>
            </a:r>
            <a:endParaRPr lang="en-US" sz="2000" dirty="0"/>
          </a:p>
        </p:txBody>
      </p:sp>
      <p:grpSp>
        <p:nvGrpSpPr>
          <p:cNvPr id="26" name="Group 19">
            <a:extLst>
              <a:ext uri="{FF2B5EF4-FFF2-40B4-BE49-F238E27FC236}">
                <a16:creationId xmlns:a16="http://schemas.microsoft.com/office/drawing/2014/main" xmlns="" id="{3EA7D759-6BEF-4CBD-A325-BCFA77832B3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177940" y="4601497"/>
            <a:ext cx="1014060" cy="2017580"/>
            <a:chOff x="11177940" y="4601497"/>
            <a:chExt cx="1014060" cy="2017580"/>
          </a:xfrm>
        </p:grpSpPr>
        <p:sp>
          <p:nvSpPr>
            <p:cNvPr id="21" name="Isosceles Triangle 20">
              <a:extLst>
                <a:ext uri="{FF2B5EF4-FFF2-40B4-BE49-F238E27FC236}">
                  <a16:creationId xmlns:a16="http://schemas.microsoft.com/office/drawing/2014/main" xmlns="" id="{317405EC-53E3-473A-8B42-B9475D057B6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C03F2370-11B5-4E16-8AE5-B4854408B40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1">
            <a:extLst>
              <a:ext uri="{FF2B5EF4-FFF2-40B4-BE49-F238E27FC236}">
                <a16:creationId xmlns:a16="http://schemas.microsoft.com/office/drawing/2014/main" xmlns="" id="{66B48F7C-6976-4D84-BC84-F77159CC40C4}"/>
              </a:ext>
            </a:extLst>
          </p:cNvPr>
          <p:cNvSpPr>
            <a:spLocks noChangeArrowheads="1"/>
          </p:cNvSpPr>
          <p:nvPr/>
        </p:nvSpPr>
        <p:spPr bwMode="auto">
          <a:xfrm>
            <a:off x="972709" y="1185361"/>
            <a:ext cx="4733155"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spcBef>
                <a:spcPct val="0"/>
              </a:spcBef>
              <a:spcAft>
                <a:spcPts val="600"/>
              </a:spcAft>
              <a:buClrTx/>
              <a:buSzTx/>
              <a:buFontTx/>
              <a:buNone/>
              <a:tabLst/>
            </a:pPr>
            <a:r>
              <a:rPr kumimoji="0" lang="en-US" altLang="en-US" b="0" i="0" u="none" strike="noStrike" cap="none" normalizeH="0" baseline="0" dirty="0">
                <a:ln>
                  <a:noFill/>
                </a:ln>
                <a:solidFill>
                  <a:srgbClr val="002451"/>
                </a:solidFill>
                <a:effectLst/>
                <a:latin typeface="Calibri" panose="020F0502020204030204" pitchFamily="34" charset="0"/>
                <a:cs typeface="Calibri" panose="020F0502020204030204" pitchFamily="34" charset="0"/>
              </a:rPr>
              <a:t>Chi </a:t>
            </a:r>
            <a:r>
              <a:rPr kumimoji="0" lang="en-US" altLang="en-US" b="0" i="0" u="none" strike="noStrike" cap="none" normalizeH="0" baseline="0" dirty="0" err="1">
                <a:ln>
                  <a:noFill/>
                </a:ln>
                <a:solidFill>
                  <a:srgbClr val="002451"/>
                </a:solidFill>
                <a:effectLst/>
                <a:latin typeface="Calibri" panose="020F0502020204030204" pitchFamily="34" charset="0"/>
                <a:cs typeface="Calibri" panose="020F0502020204030204" pitchFamily="34" charset="0"/>
              </a:rPr>
              <a:t>phí</a:t>
            </a:r>
            <a:r>
              <a:rPr kumimoji="0" lang="en-US" altLang="en-US" b="0" i="0" u="none" strike="noStrike" cap="none" normalizeH="0" baseline="0" dirty="0">
                <a:ln>
                  <a:noFill/>
                </a:ln>
                <a:solidFill>
                  <a:srgbClr val="002451"/>
                </a:solidFill>
                <a:effectLst/>
                <a:latin typeface="Calibri" panose="020F0502020204030204" pitchFamily="34" charset="0"/>
                <a:cs typeface="Calibri" panose="020F0502020204030204" pitchFamily="34" charset="0"/>
              </a:rPr>
              <a:t> </a:t>
            </a:r>
            <a:r>
              <a:rPr kumimoji="0" lang="en-US" altLang="en-US" b="0" i="0" u="none" strike="noStrike" cap="none" normalizeH="0" baseline="0" dirty="0" err="1">
                <a:ln>
                  <a:noFill/>
                </a:ln>
                <a:solidFill>
                  <a:srgbClr val="002451"/>
                </a:solidFill>
                <a:effectLst/>
                <a:latin typeface="Calibri" panose="020F0502020204030204" pitchFamily="34" charset="0"/>
                <a:cs typeface="Calibri" panose="020F0502020204030204" pitchFamily="34" charset="0"/>
              </a:rPr>
              <a:t>gia</a:t>
            </a:r>
            <a:r>
              <a:rPr kumimoji="0" lang="en-US" altLang="en-US" b="0" i="0" u="none" strike="noStrike" cap="none" normalizeH="0" baseline="0" dirty="0">
                <a:ln>
                  <a:noFill/>
                </a:ln>
                <a:solidFill>
                  <a:srgbClr val="002451"/>
                </a:solidFill>
                <a:effectLst/>
                <a:latin typeface="Calibri" panose="020F0502020204030204" pitchFamily="34" charset="0"/>
                <a:cs typeface="Calibri" panose="020F0502020204030204" pitchFamily="34" charset="0"/>
              </a:rPr>
              <a:t> </a:t>
            </a:r>
            <a:r>
              <a:rPr kumimoji="0" lang="en-US" altLang="en-US" b="0" i="0" u="none" strike="noStrike" cap="none" normalizeH="0" baseline="0" dirty="0" err="1">
                <a:ln>
                  <a:noFill/>
                </a:ln>
                <a:solidFill>
                  <a:srgbClr val="002451"/>
                </a:solidFill>
                <a:effectLst/>
                <a:latin typeface="Calibri" panose="020F0502020204030204" pitchFamily="34" charset="0"/>
                <a:cs typeface="Calibri" panose="020F0502020204030204" pitchFamily="34" charset="0"/>
              </a:rPr>
              <a:t>đình</a:t>
            </a:r>
            <a:r>
              <a:rPr kumimoji="0" lang="en-US" altLang="en-US" b="0" i="0" u="none" strike="noStrike" cap="none" normalizeH="0" baseline="0" dirty="0">
                <a:ln>
                  <a:noFill/>
                </a:ln>
                <a:solidFill>
                  <a:srgbClr val="002451"/>
                </a:solidFill>
                <a:effectLst/>
                <a:latin typeface="Calibri" panose="020F0502020204030204" pitchFamily="34" charset="0"/>
                <a:cs typeface="Calibri" panose="020F0502020204030204" pitchFamily="34" charset="0"/>
              </a:rPr>
              <a:t> </a:t>
            </a:r>
            <a:r>
              <a:rPr kumimoji="0" lang="en-US" altLang="en-US" b="0" i="0" u="none" strike="noStrike" cap="none" normalizeH="0" baseline="0" dirty="0" err="1">
                <a:ln>
                  <a:noFill/>
                </a:ln>
                <a:solidFill>
                  <a:srgbClr val="002451"/>
                </a:solidFill>
                <a:effectLst/>
                <a:latin typeface="Calibri" panose="020F0502020204030204" pitchFamily="34" charset="0"/>
                <a:cs typeface="Calibri" panose="020F0502020204030204" pitchFamily="34" charset="0"/>
              </a:rPr>
              <a:t>cần</a:t>
            </a:r>
            <a:r>
              <a:rPr kumimoji="0" lang="en-US" altLang="en-US" b="0" i="0" u="none" strike="noStrike" cap="none" normalizeH="0" baseline="0" dirty="0">
                <a:ln>
                  <a:noFill/>
                </a:ln>
                <a:solidFill>
                  <a:srgbClr val="002451"/>
                </a:solidFill>
                <a:effectLst/>
                <a:latin typeface="Calibri" panose="020F0502020204030204" pitchFamily="34" charset="0"/>
                <a:cs typeface="Calibri" panose="020F0502020204030204" pitchFamily="34" charset="0"/>
              </a:rPr>
              <a:t> </a:t>
            </a:r>
            <a:r>
              <a:rPr kumimoji="0" lang="en-US" altLang="en-US" b="0" i="0" u="none" strike="noStrike" cap="none" normalizeH="0" baseline="0" dirty="0" err="1">
                <a:ln>
                  <a:noFill/>
                </a:ln>
                <a:solidFill>
                  <a:srgbClr val="002451"/>
                </a:solidFill>
                <a:effectLst/>
                <a:latin typeface="Calibri" panose="020F0502020204030204" pitchFamily="34" charset="0"/>
                <a:cs typeface="Calibri" panose="020F0502020204030204" pitchFamily="34" charset="0"/>
              </a:rPr>
              <a:t>dự</a:t>
            </a:r>
            <a:r>
              <a:rPr kumimoji="0" lang="en-US" altLang="en-US" b="0" i="0" u="none" strike="noStrike" cap="none" normalizeH="0" baseline="0" dirty="0">
                <a:ln>
                  <a:noFill/>
                </a:ln>
                <a:solidFill>
                  <a:srgbClr val="002451"/>
                </a:solidFill>
                <a:effectLst/>
                <a:latin typeface="Calibri" panose="020F0502020204030204" pitchFamily="34" charset="0"/>
                <a:cs typeface="Calibri" panose="020F0502020204030204" pitchFamily="34" charset="0"/>
              </a:rPr>
              <a:t> </a:t>
            </a:r>
            <a:r>
              <a:rPr kumimoji="0" lang="en-US" altLang="en-US" b="0" i="0" u="none" strike="noStrike" cap="none" normalizeH="0" baseline="0" dirty="0" err="1">
                <a:ln>
                  <a:noFill/>
                </a:ln>
                <a:solidFill>
                  <a:srgbClr val="002451"/>
                </a:solidFill>
                <a:effectLst/>
                <a:latin typeface="Calibri" panose="020F0502020204030204" pitchFamily="34" charset="0"/>
                <a:cs typeface="Calibri" panose="020F0502020204030204" pitchFamily="34" charset="0"/>
              </a:rPr>
              <a:t>trù</a:t>
            </a:r>
            <a:r>
              <a:rPr kumimoji="0" lang="en-US" altLang="en-US" b="0" i="0" u="none" strike="noStrike" cap="none" normalizeH="0" baseline="0" dirty="0">
                <a:ln>
                  <a:noFill/>
                </a:ln>
                <a:solidFill>
                  <a:srgbClr val="002451"/>
                </a:solidFill>
                <a:effectLst/>
                <a:latin typeface="Calibri" panose="020F0502020204030204" pitchFamily="34" charset="0"/>
                <a:cs typeface="Calibri" panose="020F0502020204030204" pitchFamily="34" charset="0"/>
              </a:rPr>
              <a:t> </a:t>
            </a:r>
            <a:r>
              <a:rPr kumimoji="0" lang="en-US" altLang="en-US" b="0" i="0" u="none" strike="noStrike" cap="none" normalizeH="0" baseline="0" dirty="0" err="1">
                <a:ln>
                  <a:noFill/>
                </a:ln>
                <a:solidFill>
                  <a:srgbClr val="002451"/>
                </a:solidFill>
                <a:effectLst/>
                <a:latin typeface="Calibri" panose="020F0502020204030204" pitchFamily="34" charset="0"/>
                <a:cs typeface="Calibri" panose="020F0502020204030204" pitchFamily="34" charset="0"/>
              </a:rPr>
              <a:t>như</a:t>
            </a:r>
            <a:r>
              <a:rPr kumimoji="0" lang="en-US" altLang="en-US" b="0" i="0" u="none" strike="noStrike" cap="none" normalizeH="0" baseline="0" dirty="0">
                <a:ln>
                  <a:noFill/>
                </a:ln>
                <a:solidFill>
                  <a:srgbClr val="002451"/>
                </a:solidFill>
                <a:effectLst/>
                <a:latin typeface="Calibri" panose="020F0502020204030204" pitchFamily="34" charset="0"/>
                <a:cs typeface="Calibri" panose="020F0502020204030204" pitchFamily="34" charset="0"/>
              </a:rPr>
              <a:t> </a:t>
            </a:r>
            <a:r>
              <a:rPr kumimoji="0" lang="en-US" altLang="en-US" b="0" i="0" u="none" strike="noStrike" cap="none" normalizeH="0" baseline="0" dirty="0" err="1">
                <a:ln>
                  <a:noFill/>
                </a:ln>
                <a:solidFill>
                  <a:srgbClr val="002451"/>
                </a:solidFill>
                <a:effectLst/>
                <a:latin typeface="Calibri" panose="020F0502020204030204" pitchFamily="34" charset="0"/>
                <a:cs typeface="Calibri" panose="020F0502020204030204" pitchFamily="34" charset="0"/>
              </a:rPr>
              <a:t>sau</a:t>
            </a:r>
            <a:r>
              <a:rPr kumimoji="0" lang="en-US" altLang="en-US" b="0" i="0" u="none" strike="noStrike" cap="none" normalizeH="0" baseline="0" dirty="0">
                <a:ln>
                  <a:noFill/>
                </a:ln>
                <a:solidFill>
                  <a:srgbClr val="002451"/>
                </a:solidFill>
                <a:effectLst/>
                <a:latin typeface="Calibri" panose="020F0502020204030204" pitchFamily="34" charset="0"/>
                <a:cs typeface="Calibri" panose="020F0502020204030204" pitchFamily="34" charset="0"/>
              </a:rPr>
              <a:t> </a:t>
            </a:r>
            <a:r>
              <a:rPr kumimoji="0" lang="en-US" altLang="en-US" b="0" i="0" u="none" strike="noStrike" cap="none" normalizeH="0" baseline="0" dirty="0" err="1">
                <a:ln>
                  <a:noFill/>
                </a:ln>
                <a:solidFill>
                  <a:srgbClr val="002451"/>
                </a:solidFill>
                <a:effectLst/>
                <a:latin typeface="Calibri" panose="020F0502020204030204" pitchFamily="34" charset="0"/>
                <a:cs typeface="Calibri" panose="020F0502020204030204" pitchFamily="34" charset="0"/>
              </a:rPr>
              <a:t>trong</a:t>
            </a:r>
            <a:r>
              <a:rPr kumimoji="0" lang="en-US" altLang="en-US" b="0" i="0" u="none" strike="noStrike" cap="none" normalizeH="0" baseline="0" dirty="0">
                <a:ln>
                  <a:noFill/>
                </a:ln>
                <a:solidFill>
                  <a:srgbClr val="002451"/>
                </a:solidFill>
                <a:effectLst/>
                <a:latin typeface="Calibri" panose="020F0502020204030204" pitchFamily="34" charset="0"/>
                <a:cs typeface="Calibri" panose="020F0502020204030204" pitchFamily="34" charset="0"/>
              </a:rPr>
              <a:t> 3 </a:t>
            </a:r>
            <a:r>
              <a:rPr kumimoji="0" lang="en-US" altLang="en-US" b="0" i="0" u="none" strike="noStrike" cap="none" normalizeH="0" baseline="0" dirty="0" err="1">
                <a:ln>
                  <a:noFill/>
                </a:ln>
                <a:solidFill>
                  <a:srgbClr val="002451"/>
                </a:solidFill>
                <a:effectLst/>
                <a:latin typeface="Calibri" panose="020F0502020204030204" pitchFamily="34" charset="0"/>
                <a:cs typeface="Calibri" panose="020F0502020204030204" pitchFamily="34" charset="0"/>
              </a:rPr>
              <a:t>năm</a:t>
            </a:r>
            <a:r>
              <a:rPr kumimoji="0" lang="en-US" altLang="en-US" b="0" i="0" u="none" strike="noStrike" cap="none" normalizeH="0" baseline="0" dirty="0">
                <a:ln>
                  <a:noFill/>
                </a:ln>
                <a:solidFill>
                  <a:srgbClr val="002451"/>
                </a:solidFill>
                <a:effectLst/>
                <a:latin typeface="Calibri" panose="020F0502020204030204" pitchFamily="34" charset="0"/>
                <a:cs typeface="Calibri" panose="020F0502020204030204" pitchFamily="34" charset="0"/>
              </a:rPr>
              <a:t>:</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spcBef>
                <a:spcPct val="0"/>
              </a:spcBef>
              <a:spcAft>
                <a:spcPts val="600"/>
              </a:spcAft>
              <a:buClrTx/>
              <a:buSzTx/>
              <a:buFontTx/>
              <a:buNone/>
              <a:tabLst/>
            </a:pPr>
            <a:r>
              <a:rPr kumimoji="0" lang="en-US"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r>
            <a:br>
              <a:rPr kumimoji="0" lang="en-US"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graphicFrame>
        <p:nvGraphicFramePr>
          <p:cNvPr id="4" name="Table 3">
            <a:extLst>
              <a:ext uri="{FF2B5EF4-FFF2-40B4-BE49-F238E27FC236}">
                <a16:creationId xmlns:a16="http://schemas.microsoft.com/office/drawing/2014/main" xmlns="" id="{2029AC04-022B-450A-92DC-338D3E32B4AE}"/>
              </a:ext>
            </a:extLst>
          </p:cNvPr>
          <p:cNvGraphicFramePr>
            <a:graphicFrameLocks noGrp="1"/>
          </p:cNvGraphicFramePr>
          <p:nvPr>
            <p:extLst>
              <p:ext uri="{D42A27DB-BD31-4B8C-83A1-F6EECF244321}">
                <p14:modId xmlns:p14="http://schemas.microsoft.com/office/powerpoint/2010/main" val="3648243189"/>
              </p:ext>
            </p:extLst>
          </p:nvPr>
        </p:nvGraphicFramePr>
        <p:xfrm>
          <a:off x="643467" y="1642201"/>
          <a:ext cx="6900585" cy="4427662"/>
        </p:xfrm>
        <a:graphic>
          <a:graphicData uri="http://schemas.openxmlformats.org/drawingml/2006/table">
            <a:tbl>
              <a:tblPr firstRow="1" bandRow="1"/>
              <a:tblGrid>
                <a:gridCol w="986415">
                  <a:extLst>
                    <a:ext uri="{9D8B030D-6E8A-4147-A177-3AD203B41FA5}">
                      <a16:colId xmlns:a16="http://schemas.microsoft.com/office/drawing/2014/main" xmlns="" val="2372269322"/>
                    </a:ext>
                  </a:extLst>
                </a:gridCol>
                <a:gridCol w="743122">
                  <a:extLst>
                    <a:ext uri="{9D8B030D-6E8A-4147-A177-3AD203B41FA5}">
                      <a16:colId xmlns:a16="http://schemas.microsoft.com/office/drawing/2014/main" xmlns="" val="3844000475"/>
                    </a:ext>
                  </a:extLst>
                </a:gridCol>
                <a:gridCol w="1045438">
                  <a:extLst>
                    <a:ext uri="{9D8B030D-6E8A-4147-A177-3AD203B41FA5}">
                      <a16:colId xmlns:a16="http://schemas.microsoft.com/office/drawing/2014/main" xmlns="" val="41675492"/>
                    </a:ext>
                  </a:extLst>
                </a:gridCol>
                <a:gridCol w="743123">
                  <a:extLst>
                    <a:ext uri="{9D8B030D-6E8A-4147-A177-3AD203B41FA5}">
                      <a16:colId xmlns:a16="http://schemas.microsoft.com/office/drawing/2014/main" xmlns="" val="3369289455"/>
                    </a:ext>
                  </a:extLst>
                </a:gridCol>
                <a:gridCol w="1028163">
                  <a:extLst>
                    <a:ext uri="{9D8B030D-6E8A-4147-A177-3AD203B41FA5}">
                      <a16:colId xmlns:a16="http://schemas.microsoft.com/office/drawing/2014/main" xmlns="" val="4106064703"/>
                    </a:ext>
                  </a:extLst>
                </a:gridCol>
                <a:gridCol w="927391">
                  <a:extLst>
                    <a:ext uri="{9D8B030D-6E8A-4147-A177-3AD203B41FA5}">
                      <a16:colId xmlns:a16="http://schemas.microsoft.com/office/drawing/2014/main" xmlns="" val="2057572329"/>
                    </a:ext>
                  </a:extLst>
                </a:gridCol>
                <a:gridCol w="1426933">
                  <a:extLst>
                    <a:ext uri="{9D8B030D-6E8A-4147-A177-3AD203B41FA5}">
                      <a16:colId xmlns:a16="http://schemas.microsoft.com/office/drawing/2014/main" xmlns="" val="1106234162"/>
                    </a:ext>
                  </a:extLst>
                </a:gridCol>
              </a:tblGrid>
              <a:tr h="434948">
                <a:tc>
                  <a:txBody>
                    <a:bodyPr/>
                    <a:lstStyle/>
                    <a:p>
                      <a:pPr fontAlgn="ctr"/>
                      <a:r>
                        <a:rPr lang="en-US" sz="900">
                          <a:solidFill>
                            <a:srgbClr val="002451"/>
                          </a:solidFill>
                          <a:effectLst/>
                          <a:latin typeface="Arial" panose="020B0604020202020204" pitchFamily="34" charset="0"/>
                          <a:cs typeface="Arial" panose="020B0604020202020204" pitchFamily="34" charset="0"/>
                        </a:rPr>
                        <a:t> </a:t>
                      </a:r>
                      <a:endParaRPr lang="en-US" sz="900">
                        <a:effectLst/>
                        <a:latin typeface="Arial" panose="020B0604020202020204" pitchFamily="34" charset="0"/>
                        <a:cs typeface="Arial" panose="020B0604020202020204" pitchFamily="34" charset="0"/>
                      </a:endParaRPr>
                    </a:p>
                  </a:txBody>
                  <a:tcPr marL="5218" marR="5218" marT="5218" marB="37571" anchor="ctr">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tcPr>
                </a:tc>
                <a:tc>
                  <a:txBody>
                    <a:bodyPr/>
                    <a:lstStyle/>
                    <a:p>
                      <a:pPr algn="ctr" fontAlgn="ctr"/>
                      <a:r>
                        <a:rPr lang="en-US" sz="900" b="1">
                          <a:solidFill>
                            <a:srgbClr val="002451"/>
                          </a:solidFill>
                          <a:effectLst/>
                          <a:latin typeface="Arial" panose="020B0604020202020204" pitchFamily="34" charset="0"/>
                          <a:cs typeface="Arial" panose="020B0604020202020204" pitchFamily="34" charset="0"/>
                        </a:rPr>
                        <a:t>Normal fees</a:t>
                      </a:r>
                      <a:endParaRPr lang="en-US" sz="900" b="1">
                        <a:effectLst/>
                        <a:latin typeface="Arial" panose="020B0604020202020204" pitchFamily="34" charset="0"/>
                        <a:cs typeface="Arial" panose="020B0604020202020204" pitchFamily="34" charset="0"/>
                      </a:endParaRPr>
                    </a:p>
                  </a:txBody>
                  <a:tcPr marL="5218" marR="5218" marT="5218" marB="37571" anchor="ctr">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tcPr>
                </a:tc>
                <a:tc>
                  <a:txBody>
                    <a:bodyPr/>
                    <a:lstStyle/>
                    <a:p>
                      <a:pPr algn="ctr" fontAlgn="ctr"/>
                      <a:r>
                        <a:rPr lang="en-US" sz="900" b="1">
                          <a:solidFill>
                            <a:srgbClr val="002451"/>
                          </a:solidFill>
                          <a:effectLst/>
                          <a:latin typeface="Arial" panose="020B0604020202020204" pitchFamily="34" charset="0"/>
                          <a:cs typeface="Arial" panose="020B0604020202020204" pitchFamily="34" charset="0"/>
                        </a:rPr>
                        <a:t>75% tuition fee waiver</a:t>
                      </a:r>
                      <a:endParaRPr lang="en-US" sz="900" b="1">
                        <a:effectLst/>
                        <a:latin typeface="Arial" panose="020B0604020202020204" pitchFamily="34" charset="0"/>
                        <a:cs typeface="Arial" panose="020B0604020202020204" pitchFamily="34" charset="0"/>
                      </a:endParaRPr>
                    </a:p>
                  </a:txBody>
                  <a:tcPr marL="5218" marR="5218" marT="5218" marB="37571" anchor="ctr">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tcPr>
                </a:tc>
                <a:tc>
                  <a:txBody>
                    <a:bodyPr/>
                    <a:lstStyle/>
                    <a:p>
                      <a:pPr algn="ctr" fontAlgn="ctr"/>
                      <a:r>
                        <a:rPr lang="en-US" sz="900" b="1">
                          <a:solidFill>
                            <a:srgbClr val="002451"/>
                          </a:solidFill>
                          <a:effectLst/>
                          <a:latin typeface="Arial" panose="020B0604020202020204" pitchFamily="34" charset="0"/>
                          <a:cs typeface="Arial" panose="020B0604020202020204" pitchFamily="34" charset="0"/>
                        </a:rPr>
                        <a:t>Normal fees</a:t>
                      </a:r>
                      <a:endParaRPr lang="en-US" sz="900" b="1">
                        <a:effectLst/>
                        <a:latin typeface="Arial" panose="020B0604020202020204" pitchFamily="34" charset="0"/>
                        <a:cs typeface="Arial" panose="020B0604020202020204" pitchFamily="34" charset="0"/>
                      </a:endParaRPr>
                    </a:p>
                  </a:txBody>
                  <a:tcPr marL="5218" marR="5218" marT="5218" marB="37571" anchor="ctr">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tcPr>
                </a:tc>
                <a:tc>
                  <a:txBody>
                    <a:bodyPr/>
                    <a:lstStyle/>
                    <a:p>
                      <a:pPr algn="ctr" fontAlgn="ctr"/>
                      <a:r>
                        <a:rPr lang="en-US" sz="900" b="1" dirty="0">
                          <a:solidFill>
                            <a:srgbClr val="002451"/>
                          </a:solidFill>
                          <a:effectLst/>
                          <a:latin typeface="Arial" panose="020B0604020202020204" pitchFamily="34" charset="0"/>
                          <a:cs typeface="Arial" panose="020B0604020202020204" pitchFamily="34" charset="0"/>
                        </a:rPr>
                        <a:t>75% tuition fee waiver</a:t>
                      </a:r>
                      <a:endParaRPr lang="en-US" sz="900" b="1" dirty="0">
                        <a:effectLst/>
                        <a:latin typeface="Arial" panose="020B0604020202020204" pitchFamily="34" charset="0"/>
                        <a:cs typeface="Arial" panose="020B0604020202020204" pitchFamily="34" charset="0"/>
                      </a:endParaRPr>
                    </a:p>
                  </a:txBody>
                  <a:tcPr marL="5218" marR="5218" marT="5218" marB="37571" anchor="ctr">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tcPr>
                </a:tc>
                <a:tc>
                  <a:txBody>
                    <a:bodyPr/>
                    <a:lstStyle/>
                    <a:p>
                      <a:pPr algn="ctr" fontAlgn="ctr"/>
                      <a:r>
                        <a:rPr lang="en-US" sz="900" b="1" dirty="0">
                          <a:solidFill>
                            <a:srgbClr val="002451"/>
                          </a:solidFill>
                          <a:effectLst/>
                          <a:latin typeface="Arial" panose="020B0604020202020204" pitchFamily="34" charset="0"/>
                          <a:cs typeface="Arial" panose="020B0604020202020204" pitchFamily="34" charset="0"/>
                        </a:rPr>
                        <a:t>Normal fees</a:t>
                      </a:r>
                      <a:endParaRPr lang="en-US" sz="900" b="1" dirty="0">
                        <a:effectLst/>
                        <a:latin typeface="Arial" panose="020B0604020202020204" pitchFamily="34" charset="0"/>
                        <a:cs typeface="Arial" panose="020B0604020202020204" pitchFamily="34" charset="0"/>
                      </a:endParaRPr>
                    </a:p>
                  </a:txBody>
                  <a:tcPr marL="5218" marR="5218" marT="5218" marB="37571" anchor="ctr">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tcPr>
                </a:tc>
                <a:tc>
                  <a:txBody>
                    <a:bodyPr/>
                    <a:lstStyle/>
                    <a:p>
                      <a:pPr algn="ctr" fontAlgn="ctr"/>
                      <a:r>
                        <a:rPr lang="en-US" sz="900" b="1">
                          <a:solidFill>
                            <a:srgbClr val="002451"/>
                          </a:solidFill>
                          <a:effectLst/>
                          <a:latin typeface="Arial" panose="020B0604020202020204" pitchFamily="34" charset="0"/>
                          <a:cs typeface="Arial" panose="020B0604020202020204" pitchFamily="34" charset="0"/>
                        </a:rPr>
                        <a:t>75% tuition fee waiver</a:t>
                      </a:r>
                      <a:endParaRPr lang="en-US" sz="900" b="1">
                        <a:effectLst/>
                        <a:latin typeface="Arial" panose="020B0604020202020204" pitchFamily="34" charset="0"/>
                        <a:cs typeface="Arial" panose="020B0604020202020204" pitchFamily="34" charset="0"/>
                      </a:endParaRPr>
                    </a:p>
                  </a:txBody>
                  <a:tcPr marL="5218" marR="5218" marT="5218" marB="37571" anchor="ctr">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tcPr>
                </a:tc>
                <a:extLst>
                  <a:ext uri="{0D108BD9-81ED-4DB2-BD59-A6C34878D82A}">
                    <a16:rowId xmlns:a16="http://schemas.microsoft.com/office/drawing/2014/main" xmlns="" val="442471632"/>
                  </a:ext>
                </a:extLst>
              </a:tr>
              <a:tr h="434948">
                <a:tc>
                  <a:txBody>
                    <a:bodyPr/>
                    <a:lstStyle/>
                    <a:p>
                      <a:pPr fontAlgn="ctr"/>
                      <a:r>
                        <a:rPr lang="en-US" sz="900">
                          <a:solidFill>
                            <a:srgbClr val="002451"/>
                          </a:solidFill>
                          <a:effectLst/>
                          <a:latin typeface="Arial" panose="020B0604020202020204" pitchFamily="34" charset="0"/>
                          <a:cs typeface="Arial" panose="020B0604020202020204" pitchFamily="34" charset="0"/>
                        </a:rPr>
                        <a:t>Annual Registration fees</a:t>
                      </a:r>
                      <a:endParaRPr lang="en-US" sz="900">
                        <a:effectLst/>
                        <a:latin typeface="Arial" panose="020B0604020202020204" pitchFamily="34" charset="0"/>
                        <a:cs typeface="Arial" panose="020B0604020202020204" pitchFamily="34" charset="0"/>
                      </a:endParaRPr>
                    </a:p>
                  </a:txBody>
                  <a:tcPr marL="5218" marR="5218" marT="5218" marB="37571" anchor="ctr">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tcPr>
                </a:tc>
                <a:tc>
                  <a:txBody>
                    <a:bodyPr/>
                    <a:lstStyle/>
                    <a:p>
                      <a:pPr algn="ctr" fontAlgn="ctr"/>
                      <a:r>
                        <a:rPr lang="en-US" sz="900">
                          <a:solidFill>
                            <a:srgbClr val="002451"/>
                          </a:solidFill>
                          <a:effectLst/>
                          <a:latin typeface="Arial" panose="020B0604020202020204" pitchFamily="34" charset="0"/>
                          <a:cs typeface="Arial" panose="020B0604020202020204" pitchFamily="34" charset="0"/>
                        </a:rPr>
                        <a:t>2500</a:t>
                      </a:r>
                      <a:endParaRPr lang="en-US" sz="900">
                        <a:effectLst/>
                        <a:latin typeface="Arial" panose="020B0604020202020204" pitchFamily="34" charset="0"/>
                        <a:cs typeface="Arial" panose="020B0604020202020204" pitchFamily="34" charset="0"/>
                      </a:endParaRPr>
                    </a:p>
                  </a:txBody>
                  <a:tcPr marL="5218" marR="5218" marT="5218" marB="37571" anchor="ctr">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tcPr>
                </a:tc>
                <a:tc>
                  <a:txBody>
                    <a:bodyPr/>
                    <a:lstStyle/>
                    <a:p>
                      <a:pPr algn="ctr" fontAlgn="ctr"/>
                      <a:r>
                        <a:rPr lang="en-US" sz="900">
                          <a:solidFill>
                            <a:srgbClr val="002451"/>
                          </a:solidFill>
                          <a:effectLst/>
                          <a:latin typeface="Arial" panose="020B0604020202020204" pitchFamily="34" charset="0"/>
                          <a:cs typeface="Arial" panose="020B0604020202020204" pitchFamily="34" charset="0"/>
                        </a:rPr>
                        <a:t>2500</a:t>
                      </a:r>
                      <a:endParaRPr lang="en-US" sz="900">
                        <a:effectLst/>
                        <a:latin typeface="Arial" panose="020B0604020202020204" pitchFamily="34" charset="0"/>
                        <a:cs typeface="Arial" panose="020B0604020202020204" pitchFamily="34" charset="0"/>
                      </a:endParaRPr>
                    </a:p>
                  </a:txBody>
                  <a:tcPr marL="5218" marR="5218" marT="5218" marB="37571" anchor="ctr">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tcPr>
                </a:tc>
                <a:tc>
                  <a:txBody>
                    <a:bodyPr/>
                    <a:lstStyle/>
                    <a:p>
                      <a:pPr algn="ctr" fontAlgn="ctr"/>
                      <a:r>
                        <a:rPr lang="en-US" sz="900">
                          <a:solidFill>
                            <a:srgbClr val="002451"/>
                          </a:solidFill>
                          <a:effectLst/>
                          <a:latin typeface="Arial" panose="020B0604020202020204" pitchFamily="34" charset="0"/>
                          <a:cs typeface="Arial" panose="020B0604020202020204" pitchFamily="34" charset="0"/>
                        </a:rPr>
                        <a:t>2500</a:t>
                      </a:r>
                      <a:endParaRPr lang="en-US" sz="900">
                        <a:effectLst/>
                        <a:latin typeface="Arial" panose="020B0604020202020204" pitchFamily="34" charset="0"/>
                        <a:cs typeface="Arial" panose="020B0604020202020204" pitchFamily="34" charset="0"/>
                      </a:endParaRPr>
                    </a:p>
                  </a:txBody>
                  <a:tcPr marL="5218" marR="5218" marT="5218" marB="37571" anchor="ctr">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tcPr>
                </a:tc>
                <a:tc>
                  <a:txBody>
                    <a:bodyPr/>
                    <a:lstStyle/>
                    <a:p>
                      <a:pPr algn="ctr" fontAlgn="ctr"/>
                      <a:r>
                        <a:rPr lang="en-US" sz="900">
                          <a:solidFill>
                            <a:srgbClr val="002451"/>
                          </a:solidFill>
                          <a:effectLst/>
                          <a:latin typeface="Arial" panose="020B0604020202020204" pitchFamily="34" charset="0"/>
                          <a:cs typeface="Arial" panose="020B0604020202020204" pitchFamily="34" charset="0"/>
                        </a:rPr>
                        <a:t>2500</a:t>
                      </a:r>
                      <a:endParaRPr lang="en-US" sz="900">
                        <a:effectLst/>
                        <a:latin typeface="Arial" panose="020B0604020202020204" pitchFamily="34" charset="0"/>
                        <a:cs typeface="Arial" panose="020B0604020202020204" pitchFamily="34" charset="0"/>
                      </a:endParaRPr>
                    </a:p>
                  </a:txBody>
                  <a:tcPr marL="5218" marR="5218" marT="5218" marB="37571" anchor="ctr">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tcPr>
                </a:tc>
                <a:tc>
                  <a:txBody>
                    <a:bodyPr/>
                    <a:lstStyle/>
                    <a:p>
                      <a:pPr algn="ctr" fontAlgn="ctr"/>
                      <a:r>
                        <a:rPr lang="en-US" sz="900">
                          <a:solidFill>
                            <a:srgbClr val="002451"/>
                          </a:solidFill>
                          <a:effectLst/>
                          <a:latin typeface="Arial" panose="020B0604020202020204" pitchFamily="34" charset="0"/>
                          <a:cs typeface="Arial" panose="020B0604020202020204" pitchFamily="34" charset="0"/>
                        </a:rPr>
                        <a:t>2500</a:t>
                      </a:r>
                      <a:endParaRPr lang="en-US" sz="900">
                        <a:effectLst/>
                        <a:latin typeface="Arial" panose="020B0604020202020204" pitchFamily="34" charset="0"/>
                        <a:cs typeface="Arial" panose="020B0604020202020204" pitchFamily="34" charset="0"/>
                      </a:endParaRPr>
                    </a:p>
                  </a:txBody>
                  <a:tcPr marL="5218" marR="5218" marT="5218" marB="37571" anchor="ctr">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tcPr>
                </a:tc>
                <a:tc>
                  <a:txBody>
                    <a:bodyPr/>
                    <a:lstStyle/>
                    <a:p>
                      <a:pPr algn="ctr" fontAlgn="ctr"/>
                      <a:r>
                        <a:rPr lang="en-US" sz="900">
                          <a:solidFill>
                            <a:srgbClr val="002451"/>
                          </a:solidFill>
                          <a:effectLst/>
                          <a:latin typeface="Arial" panose="020B0604020202020204" pitchFamily="34" charset="0"/>
                          <a:cs typeface="Arial" panose="020B0604020202020204" pitchFamily="34" charset="0"/>
                        </a:rPr>
                        <a:t>2500</a:t>
                      </a:r>
                      <a:endParaRPr lang="en-US" sz="900">
                        <a:effectLst/>
                        <a:latin typeface="Arial" panose="020B0604020202020204" pitchFamily="34" charset="0"/>
                        <a:cs typeface="Arial" panose="020B0604020202020204" pitchFamily="34" charset="0"/>
                      </a:endParaRPr>
                    </a:p>
                  </a:txBody>
                  <a:tcPr marL="5218" marR="5218" marT="5218" marB="37571" anchor="ctr">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tcPr>
                </a:tc>
                <a:extLst>
                  <a:ext uri="{0D108BD9-81ED-4DB2-BD59-A6C34878D82A}">
                    <a16:rowId xmlns:a16="http://schemas.microsoft.com/office/drawing/2014/main" xmlns="" val="3523603588"/>
                  </a:ext>
                </a:extLst>
              </a:tr>
              <a:tr h="434948">
                <a:tc>
                  <a:txBody>
                    <a:bodyPr/>
                    <a:lstStyle/>
                    <a:p>
                      <a:pPr fontAlgn="ctr"/>
                      <a:r>
                        <a:rPr lang="en-US" sz="900">
                          <a:solidFill>
                            <a:srgbClr val="002451"/>
                          </a:solidFill>
                          <a:effectLst/>
                          <a:latin typeface="Arial" panose="020B0604020202020204" pitchFamily="34" charset="0"/>
                          <a:cs typeface="Arial" panose="020B0604020202020204" pitchFamily="34" charset="0"/>
                        </a:rPr>
                        <a:t>Tuition Fees -Sem 2</a:t>
                      </a:r>
                      <a:endParaRPr lang="en-US" sz="900">
                        <a:effectLst/>
                        <a:latin typeface="Arial" panose="020B0604020202020204" pitchFamily="34" charset="0"/>
                        <a:cs typeface="Arial" panose="020B0604020202020204" pitchFamily="34" charset="0"/>
                      </a:endParaRPr>
                    </a:p>
                  </a:txBody>
                  <a:tcPr marL="5218" marR="5218" marT="5218" marB="37571" anchor="ctr">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tcPr>
                </a:tc>
                <a:tc>
                  <a:txBody>
                    <a:bodyPr/>
                    <a:lstStyle/>
                    <a:p>
                      <a:pPr algn="ctr" fontAlgn="ctr"/>
                      <a:r>
                        <a:rPr lang="en-US" sz="900">
                          <a:solidFill>
                            <a:srgbClr val="002451"/>
                          </a:solidFill>
                          <a:effectLst/>
                          <a:latin typeface="Arial" panose="020B0604020202020204" pitchFamily="34" charset="0"/>
                          <a:cs typeface="Arial" panose="020B0604020202020204" pitchFamily="34" charset="0"/>
                        </a:rPr>
                        <a:t>10750</a:t>
                      </a:r>
                      <a:endParaRPr lang="en-US" sz="900">
                        <a:effectLst/>
                        <a:latin typeface="Arial" panose="020B0604020202020204" pitchFamily="34" charset="0"/>
                        <a:cs typeface="Arial" panose="020B0604020202020204" pitchFamily="34" charset="0"/>
                      </a:endParaRPr>
                    </a:p>
                  </a:txBody>
                  <a:tcPr marL="5218" marR="5218" marT="5218" marB="37571" anchor="ctr">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tcPr>
                </a:tc>
                <a:tc>
                  <a:txBody>
                    <a:bodyPr/>
                    <a:lstStyle/>
                    <a:p>
                      <a:pPr algn="ctr" fontAlgn="ctr"/>
                      <a:r>
                        <a:rPr lang="en-US" sz="900">
                          <a:solidFill>
                            <a:srgbClr val="002451"/>
                          </a:solidFill>
                          <a:effectLst/>
                          <a:latin typeface="Arial" panose="020B0604020202020204" pitchFamily="34" charset="0"/>
                          <a:cs typeface="Arial" panose="020B0604020202020204" pitchFamily="34" charset="0"/>
                        </a:rPr>
                        <a:t>2687.5</a:t>
                      </a:r>
                      <a:endParaRPr lang="en-US" sz="900">
                        <a:effectLst/>
                        <a:latin typeface="Arial" panose="020B0604020202020204" pitchFamily="34" charset="0"/>
                        <a:cs typeface="Arial" panose="020B0604020202020204" pitchFamily="34" charset="0"/>
                      </a:endParaRPr>
                    </a:p>
                  </a:txBody>
                  <a:tcPr marL="5218" marR="5218" marT="5218" marB="37571" anchor="ctr">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tcPr>
                </a:tc>
                <a:tc>
                  <a:txBody>
                    <a:bodyPr/>
                    <a:lstStyle/>
                    <a:p>
                      <a:pPr algn="ctr" fontAlgn="ctr"/>
                      <a:r>
                        <a:rPr lang="en-US" sz="900">
                          <a:solidFill>
                            <a:srgbClr val="002451"/>
                          </a:solidFill>
                          <a:effectLst/>
                          <a:latin typeface="Arial" panose="020B0604020202020204" pitchFamily="34" charset="0"/>
                          <a:cs typeface="Arial" panose="020B0604020202020204" pitchFamily="34" charset="0"/>
                        </a:rPr>
                        <a:t>11000</a:t>
                      </a:r>
                      <a:endParaRPr lang="en-US" sz="900">
                        <a:effectLst/>
                        <a:latin typeface="Arial" panose="020B0604020202020204" pitchFamily="34" charset="0"/>
                        <a:cs typeface="Arial" panose="020B0604020202020204" pitchFamily="34" charset="0"/>
                      </a:endParaRPr>
                    </a:p>
                  </a:txBody>
                  <a:tcPr marL="5218" marR="5218" marT="5218" marB="37571" anchor="ctr">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tcPr>
                </a:tc>
                <a:tc>
                  <a:txBody>
                    <a:bodyPr/>
                    <a:lstStyle/>
                    <a:p>
                      <a:pPr algn="ctr" fontAlgn="ctr"/>
                      <a:r>
                        <a:rPr lang="en-US" sz="900">
                          <a:solidFill>
                            <a:srgbClr val="002451"/>
                          </a:solidFill>
                          <a:effectLst/>
                          <a:latin typeface="Arial" panose="020B0604020202020204" pitchFamily="34" charset="0"/>
                          <a:cs typeface="Arial" panose="020B0604020202020204" pitchFamily="34" charset="0"/>
                        </a:rPr>
                        <a:t>2750</a:t>
                      </a:r>
                      <a:endParaRPr lang="en-US" sz="900">
                        <a:effectLst/>
                        <a:latin typeface="Arial" panose="020B0604020202020204" pitchFamily="34" charset="0"/>
                        <a:cs typeface="Arial" panose="020B0604020202020204" pitchFamily="34" charset="0"/>
                      </a:endParaRPr>
                    </a:p>
                  </a:txBody>
                  <a:tcPr marL="5218" marR="5218" marT="5218" marB="37571" anchor="ctr">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FFF00"/>
                    </a:solidFill>
                  </a:tcPr>
                </a:tc>
                <a:tc>
                  <a:txBody>
                    <a:bodyPr/>
                    <a:lstStyle/>
                    <a:p>
                      <a:pPr algn="ctr" fontAlgn="ctr"/>
                      <a:r>
                        <a:rPr lang="en-US" sz="900">
                          <a:solidFill>
                            <a:srgbClr val="002451"/>
                          </a:solidFill>
                          <a:effectLst/>
                          <a:latin typeface="Arial" panose="020B0604020202020204" pitchFamily="34" charset="0"/>
                          <a:cs typeface="Arial" panose="020B0604020202020204" pitchFamily="34" charset="0"/>
                        </a:rPr>
                        <a:t>11250</a:t>
                      </a:r>
                      <a:endParaRPr lang="en-US" sz="900">
                        <a:effectLst/>
                        <a:latin typeface="Arial" panose="020B0604020202020204" pitchFamily="34" charset="0"/>
                        <a:cs typeface="Arial" panose="020B0604020202020204" pitchFamily="34" charset="0"/>
                      </a:endParaRPr>
                    </a:p>
                  </a:txBody>
                  <a:tcPr marL="5218" marR="5218" marT="5218" marB="37571" anchor="ctr">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tcPr>
                </a:tc>
                <a:tc>
                  <a:txBody>
                    <a:bodyPr/>
                    <a:lstStyle/>
                    <a:p>
                      <a:pPr algn="ctr" fontAlgn="ctr"/>
                      <a:r>
                        <a:rPr lang="en-US" sz="900">
                          <a:solidFill>
                            <a:srgbClr val="002451"/>
                          </a:solidFill>
                          <a:effectLst/>
                          <a:latin typeface="Arial" panose="020B0604020202020204" pitchFamily="34" charset="0"/>
                          <a:cs typeface="Arial" panose="020B0604020202020204" pitchFamily="34" charset="0"/>
                        </a:rPr>
                        <a:t>2812.5</a:t>
                      </a:r>
                      <a:endParaRPr lang="en-US" sz="900">
                        <a:effectLst/>
                        <a:latin typeface="Arial" panose="020B0604020202020204" pitchFamily="34" charset="0"/>
                        <a:cs typeface="Arial" panose="020B0604020202020204" pitchFamily="34" charset="0"/>
                      </a:endParaRPr>
                    </a:p>
                  </a:txBody>
                  <a:tcPr marL="5218" marR="5218" marT="5218" marB="37571" anchor="ctr">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FFF00"/>
                    </a:solidFill>
                  </a:tcPr>
                </a:tc>
                <a:extLst>
                  <a:ext uri="{0D108BD9-81ED-4DB2-BD59-A6C34878D82A}">
                    <a16:rowId xmlns:a16="http://schemas.microsoft.com/office/drawing/2014/main" xmlns="" val="225151804"/>
                  </a:ext>
                </a:extLst>
              </a:tr>
              <a:tr h="434948">
                <a:tc>
                  <a:txBody>
                    <a:bodyPr/>
                    <a:lstStyle/>
                    <a:p>
                      <a:pPr fontAlgn="ctr"/>
                      <a:r>
                        <a:rPr lang="en-US" sz="900">
                          <a:solidFill>
                            <a:srgbClr val="002451"/>
                          </a:solidFill>
                          <a:effectLst/>
                          <a:latin typeface="Arial" panose="020B0604020202020204" pitchFamily="34" charset="0"/>
                          <a:cs typeface="Arial" panose="020B0604020202020204" pitchFamily="34" charset="0"/>
                        </a:rPr>
                        <a:t>Tuition Fees -Sem 1</a:t>
                      </a:r>
                      <a:endParaRPr lang="en-US" sz="900">
                        <a:effectLst/>
                        <a:latin typeface="Arial" panose="020B0604020202020204" pitchFamily="34" charset="0"/>
                        <a:cs typeface="Arial" panose="020B0604020202020204" pitchFamily="34" charset="0"/>
                      </a:endParaRPr>
                    </a:p>
                  </a:txBody>
                  <a:tcPr marL="5218" marR="5218" marT="5218" marB="37571" anchor="ctr">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tcPr>
                </a:tc>
                <a:tc>
                  <a:txBody>
                    <a:bodyPr/>
                    <a:lstStyle/>
                    <a:p>
                      <a:pPr algn="ctr" fontAlgn="ctr"/>
                      <a:r>
                        <a:rPr lang="en-US" sz="900">
                          <a:solidFill>
                            <a:srgbClr val="002451"/>
                          </a:solidFill>
                          <a:effectLst/>
                          <a:latin typeface="Arial" panose="020B0604020202020204" pitchFamily="34" charset="0"/>
                          <a:cs typeface="Arial" panose="020B0604020202020204" pitchFamily="34" charset="0"/>
                        </a:rPr>
                        <a:t>10750</a:t>
                      </a:r>
                      <a:endParaRPr lang="en-US" sz="900">
                        <a:effectLst/>
                        <a:latin typeface="Arial" panose="020B0604020202020204" pitchFamily="34" charset="0"/>
                        <a:cs typeface="Arial" panose="020B0604020202020204" pitchFamily="34" charset="0"/>
                      </a:endParaRPr>
                    </a:p>
                  </a:txBody>
                  <a:tcPr marL="5218" marR="5218" marT="5218" marB="37571" anchor="ctr">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tcPr>
                </a:tc>
                <a:tc>
                  <a:txBody>
                    <a:bodyPr/>
                    <a:lstStyle/>
                    <a:p>
                      <a:pPr algn="ctr" fontAlgn="ctr"/>
                      <a:r>
                        <a:rPr lang="en-US" sz="900">
                          <a:solidFill>
                            <a:srgbClr val="002451"/>
                          </a:solidFill>
                          <a:effectLst/>
                          <a:latin typeface="Arial" panose="020B0604020202020204" pitchFamily="34" charset="0"/>
                          <a:cs typeface="Arial" panose="020B0604020202020204" pitchFamily="34" charset="0"/>
                        </a:rPr>
                        <a:t>2687.5</a:t>
                      </a:r>
                      <a:endParaRPr lang="en-US" sz="900">
                        <a:effectLst/>
                        <a:latin typeface="Arial" panose="020B0604020202020204" pitchFamily="34" charset="0"/>
                        <a:cs typeface="Arial" panose="020B0604020202020204" pitchFamily="34" charset="0"/>
                      </a:endParaRPr>
                    </a:p>
                  </a:txBody>
                  <a:tcPr marL="5218" marR="5218" marT="5218" marB="37571" anchor="ctr">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tcPr>
                </a:tc>
                <a:tc>
                  <a:txBody>
                    <a:bodyPr/>
                    <a:lstStyle/>
                    <a:p>
                      <a:pPr algn="ctr" fontAlgn="ctr"/>
                      <a:r>
                        <a:rPr lang="en-US" sz="900">
                          <a:solidFill>
                            <a:srgbClr val="002451"/>
                          </a:solidFill>
                          <a:effectLst/>
                          <a:latin typeface="Arial" panose="020B0604020202020204" pitchFamily="34" charset="0"/>
                          <a:cs typeface="Arial" panose="020B0604020202020204" pitchFamily="34" charset="0"/>
                        </a:rPr>
                        <a:t>11000</a:t>
                      </a:r>
                      <a:endParaRPr lang="en-US" sz="900">
                        <a:effectLst/>
                        <a:latin typeface="Arial" panose="020B0604020202020204" pitchFamily="34" charset="0"/>
                        <a:cs typeface="Arial" panose="020B0604020202020204" pitchFamily="34" charset="0"/>
                      </a:endParaRPr>
                    </a:p>
                  </a:txBody>
                  <a:tcPr marL="5218" marR="5218" marT="5218" marB="37571" anchor="ctr">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tcPr>
                </a:tc>
                <a:tc>
                  <a:txBody>
                    <a:bodyPr/>
                    <a:lstStyle/>
                    <a:p>
                      <a:pPr algn="ctr" fontAlgn="ctr"/>
                      <a:r>
                        <a:rPr lang="en-US" sz="900" dirty="0">
                          <a:solidFill>
                            <a:srgbClr val="002451"/>
                          </a:solidFill>
                          <a:effectLst/>
                          <a:latin typeface="Arial" panose="020B0604020202020204" pitchFamily="34" charset="0"/>
                          <a:cs typeface="Arial" panose="020B0604020202020204" pitchFamily="34" charset="0"/>
                        </a:rPr>
                        <a:t>2750</a:t>
                      </a:r>
                      <a:endParaRPr lang="en-US" sz="900" dirty="0">
                        <a:effectLst/>
                        <a:latin typeface="Arial" panose="020B0604020202020204" pitchFamily="34" charset="0"/>
                        <a:cs typeface="Arial" panose="020B0604020202020204" pitchFamily="34" charset="0"/>
                      </a:endParaRPr>
                    </a:p>
                  </a:txBody>
                  <a:tcPr marL="5218" marR="5218" marT="5218" marB="37571" anchor="ctr">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FFF00"/>
                    </a:solidFill>
                  </a:tcPr>
                </a:tc>
                <a:tc>
                  <a:txBody>
                    <a:bodyPr/>
                    <a:lstStyle/>
                    <a:p>
                      <a:pPr algn="ctr" fontAlgn="ctr"/>
                      <a:r>
                        <a:rPr lang="en-US" sz="900">
                          <a:solidFill>
                            <a:srgbClr val="002451"/>
                          </a:solidFill>
                          <a:effectLst/>
                          <a:latin typeface="Arial" panose="020B0604020202020204" pitchFamily="34" charset="0"/>
                          <a:cs typeface="Arial" panose="020B0604020202020204" pitchFamily="34" charset="0"/>
                        </a:rPr>
                        <a:t>11250</a:t>
                      </a:r>
                      <a:endParaRPr lang="en-US" sz="900">
                        <a:effectLst/>
                        <a:latin typeface="Arial" panose="020B0604020202020204" pitchFamily="34" charset="0"/>
                        <a:cs typeface="Arial" panose="020B0604020202020204" pitchFamily="34" charset="0"/>
                      </a:endParaRPr>
                    </a:p>
                  </a:txBody>
                  <a:tcPr marL="5218" marR="5218" marT="5218" marB="37571" anchor="ctr">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tcPr>
                </a:tc>
                <a:tc>
                  <a:txBody>
                    <a:bodyPr/>
                    <a:lstStyle/>
                    <a:p>
                      <a:pPr algn="ctr" fontAlgn="ctr"/>
                      <a:r>
                        <a:rPr lang="en-US" sz="900">
                          <a:solidFill>
                            <a:srgbClr val="002451"/>
                          </a:solidFill>
                          <a:effectLst/>
                          <a:latin typeface="Arial" panose="020B0604020202020204" pitchFamily="34" charset="0"/>
                          <a:cs typeface="Arial" panose="020B0604020202020204" pitchFamily="34" charset="0"/>
                        </a:rPr>
                        <a:t>2812.5</a:t>
                      </a:r>
                      <a:endParaRPr lang="en-US" sz="900">
                        <a:effectLst/>
                        <a:latin typeface="Arial" panose="020B0604020202020204" pitchFamily="34" charset="0"/>
                        <a:cs typeface="Arial" panose="020B0604020202020204" pitchFamily="34" charset="0"/>
                      </a:endParaRPr>
                    </a:p>
                  </a:txBody>
                  <a:tcPr marL="5218" marR="5218" marT="5218" marB="37571" anchor="ctr">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FFF00"/>
                    </a:solidFill>
                  </a:tcPr>
                </a:tc>
                <a:extLst>
                  <a:ext uri="{0D108BD9-81ED-4DB2-BD59-A6C34878D82A}">
                    <a16:rowId xmlns:a16="http://schemas.microsoft.com/office/drawing/2014/main" xmlns="" val="2665969715"/>
                  </a:ext>
                </a:extLst>
              </a:tr>
              <a:tr h="778945">
                <a:tc>
                  <a:txBody>
                    <a:bodyPr/>
                    <a:lstStyle/>
                    <a:p>
                      <a:pPr algn="l" fontAlgn="ctr"/>
                      <a:r>
                        <a:rPr lang="en-US" sz="900">
                          <a:solidFill>
                            <a:srgbClr val="002451"/>
                          </a:solidFill>
                          <a:effectLst/>
                          <a:latin typeface="Arial" panose="020B0604020202020204" pitchFamily="34" charset="0"/>
                          <a:cs typeface="Arial" panose="020B0604020202020204" pitchFamily="34" charset="0"/>
                        </a:rPr>
                        <a:t>Books,course materials,out of classroom activities</a:t>
                      </a:r>
                      <a:endParaRPr lang="en-US" sz="900">
                        <a:effectLst/>
                        <a:latin typeface="Arial" panose="020B0604020202020204" pitchFamily="34" charset="0"/>
                        <a:cs typeface="Arial" panose="020B0604020202020204" pitchFamily="34" charset="0"/>
                      </a:endParaRPr>
                    </a:p>
                  </a:txBody>
                  <a:tcPr marL="5218" marR="5218" marT="5218" marB="37571" anchor="ctr">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tcPr>
                </a:tc>
                <a:tc>
                  <a:txBody>
                    <a:bodyPr/>
                    <a:lstStyle/>
                    <a:p>
                      <a:pPr algn="ctr" fontAlgn="ctr"/>
                      <a:r>
                        <a:rPr lang="en-US" sz="900">
                          <a:solidFill>
                            <a:srgbClr val="002451"/>
                          </a:solidFill>
                          <a:effectLst/>
                          <a:latin typeface="Arial" panose="020B0604020202020204" pitchFamily="34" charset="0"/>
                          <a:cs typeface="Arial" panose="020B0604020202020204" pitchFamily="34" charset="0"/>
                        </a:rPr>
                        <a:t>1900</a:t>
                      </a:r>
                      <a:endParaRPr lang="en-US" sz="900">
                        <a:effectLst/>
                        <a:latin typeface="Arial" panose="020B0604020202020204" pitchFamily="34" charset="0"/>
                        <a:cs typeface="Arial" panose="020B0604020202020204" pitchFamily="34" charset="0"/>
                      </a:endParaRPr>
                    </a:p>
                  </a:txBody>
                  <a:tcPr marL="5218" marR="5218" marT="5218" marB="37571" anchor="ctr">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tcPr>
                </a:tc>
                <a:tc>
                  <a:txBody>
                    <a:bodyPr/>
                    <a:lstStyle/>
                    <a:p>
                      <a:pPr algn="ctr" fontAlgn="ctr"/>
                      <a:r>
                        <a:rPr lang="en-US" sz="900">
                          <a:solidFill>
                            <a:srgbClr val="002451"/>
                          </a:solidFill>
                          <a:effectLst/>
                          <a:latin typeface="Arial" panose="020B0604020202020204" pitchFamily="34" charset="0"/>
                          <a:cs typeface="Arial" panose="020B0604020202020204" pitchFamily="34" charset="0"/>
                        </a:rPr>
                        <a:t>1900</a:t>
                      </a:r>
                      <a:endParaRPr lang="en-US" sz="900">
                        <a:effectLst/>
                        <a:latin typeface="Arial" panose="020B0604020202020204" pitchFamily="34" charset="0"/>
                        <a:cs typeface="Arial" panose="020B0604020202020204" pitchFamily="34" charset="0"/>
                      </a:endParaRPr>
                    </a:p>
                  </a:txBody>
                  <a:tcPr marL="5218" marR="5218" marT="5218" marB="37571" anchor="ctr">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tcPr>
                </a:tc>
                <a:tc>
                  <a:txBody>
                    <a:bodyPr/>
                    <a:lstStyle/>
                    <a:p>
                      <a:pPr algn="ctr" fontAlgn="ctr"/>
                      <a:r>
                        <a:rPr lang="en-US" sz="900">
                          <a:solidFill>
                            <a:srgbClr val="002451"/>
                          </a:solidFill>
                          <a:effectLst/>
                          <a:latin typeface="Arial" panose="020B0604020202020204" pitchFamily="34" charset="0"/>
                          <a:cs typeface="Arial" panose="020B0604020202020204" pitchFamily="34" charset="0"/>
                        </a:rPr>
                        <a:t>1900</a:t>
                      </a:r>
                      <a:endParaRPr lang="en-US" sz="900">
                        <a:effectLst/>
                        <a:latin typeface="Arial" panose="020B0604020202020204" pitchFamily="34" charset="0"/>
                        <a:cs typeface="Arial" panose="020B0604020202020204" pitchFamily="34" charset="0"/>
                      </a:endParaRPr>
                    </a:p>
                  </a:txBody>
                  <a:tcPr marL="5218" marR="5218" marT="5218" marB="37571" anchor="ctr">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tcPr>
                </a:tc>
                <a:tc>
                  <a:txBody>
                    <a:bodyPr/>
                    <a:lstStyle/>
                    <a:p>
                      <a:pPr algn="ctr" fontAlgn="ctr"/>
                      <a:r>
                        <a:rPr lang="en-US" sz="900">
                          <a:solidFill>
                            <a:srgbClr val="002451"/>
                          </a:solidFill>
                          <a:effectLst/>
                          <a:latin typeface="Arial" panose="020B0604020202020204" pitchFamily="34" charset="0"/>
                          <a:cs typeface="Arial" panose="020B0604020202020204" pitchFamily="34" charset="0"/>
                        </a:rPr>
                        <a:t>1900</a:t>
                      </a:r>
                      <a:endParaRPr lang="en-US" sz="900">
                        <a:effectLst/>
                        <a:latin typeface="Arial" panose="020B0604020202020204" pitchFamily="34" charset="0"/>
                        <a:cs typeface="Arial" panose="020B0604020202020204" pitchFamily="34" charset="0"/>
                      </a:endParaRPr>
                    </a:p>
                  </a:txBody>
                  <a:tcPr marL="5218" marR="5218" marT="5218" marB="37571" anchor="ctr">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tcPr>
                </a:tc>
                <a:tc>
                  <a:txBody>
                    <a:bodyPr/>
                    <a:lstStyle/>
                    <a:p>
                      <a:pPr algn="ctr" fontAlgn="ctr"/>
                      <a:r>
                        <a:rPr lang="en-US" sz="900">
                          <a:solidFill>
                            <a:srgbClr val="002451"/>
                          </a:solidFill>
                          <a:effectLst/>
                          <a:latin typeface="Arial" panose="020B0604020202020204" pitchFamily="34" charset="0"/>
                          <a:cs typeface="Arial" panose="020B0604020202020204" pitchFamily="34" charset="0"/>
                        </a:rPr>
                        <a:t>1900</a:t>
                      </a:r>
                      <a:endParaRPr lang="en-US" sz="900">
                        <a:effectLst/>
                        <a:latin typeface="Arial" panose="020B0604020202020204" pitchFamily="34" charset="0"/>
                        <a:cs typeface="Arial" panose="020B0604020202020204" pitchFamily="34" charset="0"/>
                      </a:endParaRPr>
                    </a:p>
                  </a:txBody>
                  <a:tcPr marL="5218" marR="5218" marT="5218" marB="37571" anchor="ctr">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tcPr>
                </a:tc>
                <a:tc>
                  <a:txBody>
                    <a:bodyPr/>
                    <a:lstStyle/>
                    <a:p>
                      <a:pPr algn="ctr" fontAlgn="ctr"/>
                      <a:r>
                        <a:rPr lang="en-US" sz="900" dirty="0">
                          <a:solidFill>
                            <a:srgbClr val="002451"/>
                          </a:solidFill>
                          <a:effectLst/>
                          <a:latin typeface="Arial" panose="020B0604020202020204" pitchFamily="34" charset="0"/>
                          <a:cs typeface="Arial" panose="020B0604020202020204" pitchFamily="34" charset="0"/>
                        </a:rPr>
                        <a:t>1900</a:t>
                      </a:r>
                      <a:endParaRPr lang="en-US" sz="900" dirty="0">
                        <a:effectLst/>
                        <a:latin typeface="Arial" panose="020B0604020202020204" pitchFamily="34" charset="0"/>
                        <a:cs typeface="Arial" panose="020B0604020202020204" pitchFamily="34" charset="0"/>
                      </a:endParaRPr>
                    </a:p>
                  </a:txBody>
                  <a:tcPr marL="5218" marR="5218" marT="5218" marB="37571" anchor="ctr">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tcPr>
                </a:tc>
                <a:extLst>
                  <a:ext uri="{0D108BD9-81ED-4DB2-BD59-A6C34878D82A}">
                    <a16:rowId xmlns:a16="http://schemas.microsoft.com/office/drawing/2014/main" xmlns="" val="528130587"/>
                  </a:ext>
                </a:extLst>
              </a:tr>
              <a:tr h="262950">
                <a:tc>
                  <a:txBody>
                    <a:bodyPr/>
                    <a:lstStyle/>
                    <a:p>
                      <a:pPr algn="l" fontAlgn="ctr"/>
                      <a:r>
                        <a:rPr lang="en-US" sz="900">
                          <a:solidFill>
                            <a:srgbClr val="002451"/>
                          </a:solidFill>
                          <a:effectLst/>
                          <a:latin typeface="Arial" panose="020B0604020202020204" pitchFamily="34" charset="0"/>
                          <a:cs typeface="Arial" panose="020B0604020202020204" pitchFamily="34" charset="0"/>
                        </a:rPr>
                        <a:t>SG Visa charges</a:t>
                      </a:r>
                      <a:endParaRPr lang="en-US" sz="900">
                        <a:effectLst/>
                        <a:latin typeface="Arial" panose="020B0604020202020204" pitchFamily="34" charset="0"/>
                        <a:cs typeface="Arial" panose="020B0604020202020204" pitchFamily="34" charset="0"/>
                      </a:endParaRPr>
                    </a:p>
                  </a:txBody>
                  <a:tcPr marL="5218" marR="5218" marT="5218" marB="37571" anchor="ctr">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tcPr>
                </a:tc>
                <a:tc>
                  <a:txBody>
                    <a:bodyPr/>
                    <a:lstStyle/>
                    <a:p>
                      <a:pPr algn="ctr" fontAlgn="ctr"/>
                      <a:r>
                        <a:rPr lang="en-US" sz="900">
                          <a:solidFill>
                            <a:srgbClr val="002451"/>
                          </a:solidFill>
                          <a:effectLst/>
                          <a:latin typeface="Arial" panose="020B0604020202020204" pitchFamily="34" charset="0"/>
                          <a:cs typeface="Arial" panose="020B0604020202020204" pitchFamily="34" charset="0"/>
                        </a:rPr>
                        <a:t> </a:t>
                      </a:r>
                      <a:endParaRPr lang="en-US" sz="900">
                        <a:effectLst/>
                        <a:latin typeface="Arial" panose="020B0604020202020204" pitchFamily="34" charset="0"/>
                        <a:cs typeface="Arial" panose="020B0604020202020204" pitchFamily="34" charset="0"/>
                      </a:endParaRPr>
                    </a:p>
                  </a:txBody>
                  <a:tcPr marL="5218" marR="5218" marT="5218" marB="37571" anchor="ctr">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tcPr>
                </a:tc>
                <a:tc>
                  <a:txBody>
                    <a:bodyPr/>
                    <a:lstStyle/>
                    <a:p>
                      <a:pPr algn="ctr" fontAlgn="ctr"/>
                      <a:r>
                        <a:rPr lang="en-US" sz="900">
                          <a:solidFill>
                            <a:srgbClr val="002451"/>
                          </a:solidFill>
                          <a:effectLst/>
                          <a:latin typeface="Arial" panose="020B0604020202020204" pitchFamily="34" charset="0"/>
                          <a:cs typeface="Arial" panose="020B0604020202020204" pitchFamily="34" charset="0"/>
                        </a:rPr>
                        <a:t> </a:t>
                      </a:r>
                      <a:endParaRPr lang="en-US" sz="900">
                        <a:effectLst/>
                        <a:latin typeface="Arial" panose="020B0604020202020204" pitchFamily="34" charset="0"/>
                        <a:cs typeface="Arial" panose="020B0604020202020204" pitchFamily="34" charset="0"/>
                      </a:endParaRPr>
                    </a:p>
                  </a:txBody>
                  <a:tcPr marL="5218" marR="5218" marT="5218" marB="37571" anchor="ctr">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tcPr>
                </a:tc>
                <a:tc>
                  <a:txBody>
                    <a:bodyPr/>
                    <a:lstStyle/>
                    <a:p>
                      <a:pPr algn="ctr" fontAlgn="ctr"/>
                      <a:r>
                        <a:rPr lang="en-US" sz="900">
                          <a:solidFill>
                            <a:srgbClr val="002451"/>
                          </a:solidFill>
                          <a:effectLst/>
                          <a:latin typeface="Arial" panose="020B0604020202020204" pitchFamily="34" charset="0"/>
                          <a:cs typeface="Arial" panose="020B0604020202020204" pitchFamily="34" charset="0"/>
                        </a:rPr>
                        <a:t> </a:t>
                      </a:r>
                      <a:endParaRPr lang="en-US" sz="900">
                        <a:effectLst/>
                        <a:latin typeface="Arial" panose="020B0604020202020204" pitchFamily="34" charset="0"/>
                        <a:cs typeface="Arial" panose="020B0604020202020204" pitchFamily="34" charset="0"/>
                      </a:endParaRPr>
                    </a:p>
                  </a:txBody>
                  <a:tcPr marL="5218" marR="5218" marT="5218" marB="37571" anchor="ctr">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tcPr>
                </a:tc>
                <a:tc>
                  <a:txBody>
                    <a:bodyPr/>
                    <a:lstStyle/>
                    <a:p>
                      <a:pPr algn="ctr" fontAlgn="ctr"/>
                      <a:r>
                        <a:rPr lang="en-US" sz="900">
                          <a:solidFill>
                            <a:srgbClr val="002451"/>
                          </a:solidFill>
                          <a:effectLst/>
                          <a:latin typeface="Arial" panose="020B0604020202020204" pitchFamily="34" charset="0"/>
                          <a:cs typeface="Arial" panose="020B0604020202020204" pitchFamily="34" charset="0"/>
                        </a:rPr>
                        <a:t> </a:t>
                      </a:r>
                      <a:endParaRPr lang="en-US" sz="900">
                        <a:effectLst/>
                        <a:latin typeface="Arial" panose="020B0604020202020204" pitchFamily="34" charset="0"/>
                        <a:cs typeface="Arial" panose="020B0604020202020204" pitchFamily="34" charset="0"/>
                      </a:endParaRPr>
                    </a:p>
                  </a:txBody>
                  <a:tcPr marL="5218" marR="5218" marT="5218" marB="37571" anchor="ctr">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tcPr>
                </a:tc>
                <a:tc>
                  <a:txBody>
                    <a:bodyPr/>
                    <a:lstStyle/>
                    <a:p>
                      <a:pPr algn="ctr" fontAlgn="ctr"/>
                      <a:r>
                        <a:rPr lang="en-US" sz="900">
                          <a:solidFill>
                            <a:srgbClr val="002451"/>
                          </a:solidFill>
                          <a:effectLst/>
                          <a:latin typeface="Arial" panose="020B0604020202020204" pitchFamily="34" charset="0"/>
                          <a:cs typeface="Arial" panose="020B0604020202020204" pitchFamily="34" charset="0"/>
                        </a:rPr>
                        <a:t> </a:t>
                      </a:r>
                      <a:endParaRPr lang="en-US" sz="900">
                        <a:effectLst/>
                        <a:latin typeface="Arial" panose="020B0604020202020204" pitchFamily="34" charset="0"/>
                        <a:cs typeface="Arial" panose="020B0604020202020204" pitchFamily="34" charset="0"/>
                      </a:endParaRPr>
                    </a:p>
                  </a:txBody>
                  <a:tcPr marL="5218" marR="5218" marT="5218" marB="37571" anchor="ctr">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tcPr>
                </a:tc>
                <a:tc>
                  <a:txBody>
                    <a:bodyPr/>
                    <a:lstStyle/>
                    <a:p>
                      <a:pPr algn="ctr" fontAlgn="ctr"/>
                      <a:r>
                        <a:rPr lang="en-US" sz="900">
                          <a:solidFill>
                            <a:srgbClr val="002451"/>
                          </a:solidFill>
                          <a:effectLst/>
                          <a:latin typeface="Arial" panose="020B0604020202020204" pitchFamily="34" charset="0"/>
                          <a:cs typeface="Arial" panose="020B0604020202020204" pitchFamily="34" charset="0"/>
                        </a:rPr>
                        <a:t> </a:t>
                      </a:r>
                      <a:endParaRPr lang="en-US" sz="900">
                        <a:effectLst/>
                        <a:latin typeface="Arial" panose="020B0604020202020204" pitchFamily="34" charset="0"/>
                        <a:cs typeface="Arial" panose="020B0604020202020204" pitchFamily="34" charset="0"/>
                      </a:endParaRPr>
                    </a:p>
                  </a:txBody>
                  <a:tcPr marL="5218" marR="5218" marT="5218" marB="37571" anchor="ctr">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tcPr>
                </a:tc>
                <a:extLst>
                  <a:ext uri="{0D108BD9-81ED-4DB2-BD59-A6C34878D82A}">
                    <a16:rowId xmlns:a16="http://schemas.microsoft.com/office/drawing/2014/main" xmlns="" val="267374113"/>
                  </a:ext>
                </a:extLst>
              </a:tr>
              <a:tr h="434948">
                <a:tc>
                  <a:txBody>
                    <a:bodyPr/>
                    <a:lstStyle/>
                    <a:p>
                      <a:pPr algn="l" fontAlgn="ctr"/>
                      <a:r>
                        <a:rPr lang="en-US" sz="900">
                          <a:solidFill>
                            <a:srgbClr val="002451"/>
                          </a:solidFill>
                          <a:effectLst/>
                          <a:latin typeface="Arial" panose="020B0604020202020204" pitchFamily="34" charset="0"/>
                          <a:cs typeface="Arial" panose="020B0604020202020204" pitchFamily="34" charset="0"/>
                        </a:rPr>
                        <a:t>Insurance charges</a:t>
                      </a:r>
                      <a:endParaRPr lang="en-US" sz="900">
                        <a:effectLst/>
                        <a:latin typeface="Arial" panose="020B0604020202020204" pitchFamily="34" charset="0"/>
                        <a:cs typeface="Arial" panose="020B0604020202020204" pitchFamily="34" charset="0"/>
                      </a:endParaRPr>
                    </a:p>
                  </a:txBody>
                  <a:tcPr marL="5218" marR="5218" marT="5218" marB="37571" anchor="ctr">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tcPr>
                </a:tc>
                <a:tc>
                  <a:txBody>
                    <a:bodyPr/>
                    <a:lstStyle/>
                    <a:p>
                      <a:pPr algn="ctr" fontAlgn="ctr"/>
                      <a:r>
                        <a:rPr lang="en-US" sz="900">
                          <a:solidFill>
                            <a:srgbClr val="002451"/>
                          </a:solidFill>
                          <a:effectLst/>
                          <a:latin typeface="Arial" panose="020B0604020202020204" pitchFamily="34" charset="0"/>
                          <a:cs typeface="Arial" panose="020B0604020202020204" pitchFamily="34" charset="0"/>
                        </a:rPr>
                        <a:t>1650</a:t>
                      </a:r>
                      <a:endParaRPr lang="en-US" sz="900">
                        <a:effectLst/>
                        <a:latin typeface="Arial" panose="020B0604020202020204" pitchFamily="34" charset="0"/>
                        <a:cs typeface="Arial" panose="020B0604020202020204" pitchFamily="34" charset="0"/>
                      </a:endParaRPr>
                    </a:p>
                  </a:txBody>
                  <a:tcPr marL="5218" marR="5218" marT="5218" marB="37571" anchor="ctr">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tcPr>
                </a:tc>
                <a:tc>
                  <a:txBody>
                    <a:bodyPr/>
                    <a:lstStyle/>
                    <a:p>
                      <a:pPr algn="ctr" fontAlgn="ctr"/>
                      <a:r>
                        <a:rPr lang="en-US" sz="900">
                          <a:solidFill>
                            <a:srgbClr val="002451"/>
                          </a:solidFill>
                          <a:effectLst/>
                          <a:latin typeface="Arial" panose="020B0604020202020204" pitchFamily="34" charset="0"/>
                          <a:cs typeface="Arial" panose="020B0604020202020204" pitchFamily="34" charset="0"/>
                        </a:rPr>
                        <a:t>1650 (bảo hiểm 3 năm)</a:t>
                      </a:r>
                      <a:endParaRPr lang="en-US" sz="900">
                        <a:effectLst/>
                        <a:latin typeface="Arial" panose="020B0604020202020204" pitchFamily="34" charset="0"/>
                        <a:cs typeface="Arial" panose="020B0604020202020204" pitchFamily="34" charset="0"/>
                      </a:endParaRPr>
                    </a:p>
                  </a:txBody>
                  <a:tcPr marL="5218" marR="5218" marT="5218" marB="37571" anchor="ctr">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tcPr>
                </a:tc>
                <a:tc>
                  <a:txBody>
                    <a:bodyPr/>
                    <a:lstStyle/>
                    <a:p>
                      <a:pPr algn="ctr" fontAlgn="ctr"/>
                      <a:r>
                        <a:rPr lang="en-US" sz="900">
                          <a:solidFill>
                            <a:srgbClr val="002451"/>
                          </a:solidFill>
                          <a:effectLst/>
                          <a:latin typeface="Arial" panose="020B0604020202020204" pitchFamily="34" charset="0"/>
                          <a:cs typeface="Arial" panose="020B0604020202020204" pitchFamily="34" charset="0"/>
                        </a:rPr>
                        <a:t> </a:t>
                      </a:r>
                      <a:endParaRPr lang="en-US" sz="900">
                        <a:effectLst/>
                        <a:latin typeface="Arial" panose="020B0604020202020204" pitchFamily="34" charset="0"/>
                        <a:cs typeface="Arial" panose="020B0604020202020204" pitchFamily="34" charset="0"/>
                      </a:endParaRPr>
                    </a:p>
                  </a:txBody>
                  <a:tcPr marL="5218" marR="5218" marT="5218" marB="37571" anchor="ctr">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tcPr>
                </a:tc>
                <a:tc>
                  <a:txBody>
                    <a:bodyPr/>
                    <a:lstStyle/>
                    <a:p>
                      <a:pPr algn="ctr" fontAlgn="ctr"/>
                      <a:r>
                        <a:rPr lang="en-US" sz="900">
                          <a:solidFill>
                            <a:srgbClr val="002451"/>
                          </a:solidFill>
                          <a:effectLst/>
                          <a:latin typeface="Arial" panose="020B0604020202020204" pitchFamily="34" charset="0"/>
                          <a:cs typeface="Arial" panose="020B0604020202020204" pitchFamily="34" charset="0"/>
                        </a:rPr>
                        <a:t>0</a:t>
                      </a:r>
                      <a:endParaRPr lang="en-US" sz="900">
                        <a:effectLst/>
                        <a:latin typeface="Arial" panose="020B0604020202020204" pitchFamily="34" charset="0"/>
                        <a:cs typeface="Arial" panose="020B0604020202020204" pitchFamily="34" charset="0"/>
                      </a:endParaRPr>
                    </a:p>
                  </a:txBody>
                  <a:tcPr marL="5218" marR="5218" marT="5218" marB="37571" anchor="ctr">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tcPr>
                </a:tc>
                <a:tc>
                  <a:txBody>
                    <a:bodyPr/>
                    <a:lstStyle/>
                    <a:p>
                      <a:pPr algn="ctr" fontAlgn="ctr"/>
                      <a:r>
                        <a:rPr lang="en-US" sz="900">
                          <a:solidFill>
                            <a:srgbClr val="002451"/>
                          </a:solidFill>
                          <a:effectLst/>
                          <a:latin typeface="Arial" panose="020B0604020202020204" pitchFamily="34" charset="0"/>
                          <a:cs typeface="Arial" panose="020B0604020202020204" pitchFamily="34" charset="0"/>
                        </a:rPr>
                        <a:t> </a:t>
                      </a:r>
                      <a:endParaRPr lang="en-US" sz="900">
                        <a:effectLst/>
                        <a:latin typeface="Arial" panose="020B0604020202020204" pitchFamily="34" charset="0"/>
                        <a:cs typeface="Arial" panose="020B0604020202020204" pitchFamily="34" charset="0"/>
                      </a:endParaRPr>
                    </a:p>
                  </a:txBody>
                  <a:tcPr marL="5218" marR="5218" marT="5218" marB="37571" anchor="ctr">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tcPr>
                </a:tc>
                <a:tc>
                  <a:txBody>
                    <a:bodyPr/>
                    <a:lstStyle/>
                    <a:p>
                      <a:pPr algn="ctr" fontAlgn="ctr"/>
                      <a:r>
                        <a:rPr lang="en-US" sz="900">
                          <a:solidFill>
                            <a:srgbClr val="002451"/>
                          </a:solidFill>
                          <a:effectLst/>
                          <a:latin typeface="Arial" panose="020B0604020202020204" pitchFamily="34" charset="0"/>
                          <a:cs typeface="Arial" panose="020B0604020202020204" pitchFamily="34" charset="0"/>
                        </a:rPr>
                        <a:t>0</a:t>
                      </a:r>
                      <a:endParaRPr lang="en-US" sz="900">
                        <a:effectLst/>
                        <a:latin typeface="Arial" panose="020B0604020202020204" pitchFamily="34" charset="0"/>
                        <a:cs typeface="Arial" panose="020B0604020202020204" pitchFamily="34" charset="0"/>
                      </a:endParaRPr>
                    </a:p>
                  </a:txBody>
                  <a:tcPr marL="5218" marR="5218" marT="5218" marB="37571" anchor="ctr">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tcPr>
                </a:tc>
                <a:extLst>
                  <a:ext uri="{0D108BD9-81ED-4DB2-BD59-A6C34878D82A}">
                    <a16:rowId xmlns:a16="http://schemas.microsoft.com/office/drawing/2014/main" xmlns="" val="4016306131"/>
                  </a:ext>
                </a:extLst>
              </a:tr>
              <a:tr h="262950">
                <a:tc>
                  <a:txBody>
                    <a:bodyPr/>
                    <a:lstStyle/>
                    <a:p>
                      <a:pPr algn="l" fontAlgn="ctr"/>
                      <a:r>
                        <a:rPr lang="en-US" sz="900" b="1">
                          <a:solidFill>
                            <a:srgbClr val="002451"/>
                          </a:solidFill>
                          <a:effectLst/>
                          <a:latin typeface="Arial" panose="020B0604020202020204" pitchFamily="34" charset="0"/>
                          <a:cs typeface="Arial" panose="020B0604020202020204" pitchFamily="34" charset="0"/>
                        </a:rPr>
                        <a:t>TOTAL</a:t>
                      </a:r>
                      <a:endParaRPr lang="en-US" sz="900" b="1">
                        <a:effectLst/>
                        <a:latin typeface="Arial" panose="020B0604020202020204" pitchFamily="34" charset="0"/>
                        <a:cs typeface="Arial" panose="020B0604020202020204" pitchFamily="34" charset="0"/>
                      </a:endParaRPr>
                    </a:p>
                  </a:txBody>
                  <a:tcPr marL="5218" marR="5218" marT="5218" marB="37571" anchor="ctr">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tcPr>
                </a:tc>
                <a:tc>
                  <a:txBody>
                    <a:bodyPr/>
                    <a:lstStyle/>
                    <a:p>
                      <a:pPr algn="ctr" fontAlgn="ctr"/>
                      <a:r>
                        <a:rPr lang="en-US" sz="900">
                          <a:solidFill>
                            <a:srgbClr val="002451"/>
                          </a:solidFill>
                          <a:effectLst/>
                          <a:latin typeface="Arial" panose="020B0604020202020204" pitchFamily="34" charset="0"/>
                          <a:cs typeface="Arial" panose="020B0604020202020204" pitchFamily="34" charset="0"/>
                        </a:rPr>
                        <a:t>27550</a:t>
                      </a:r>
                      <a:endParaRPr lang="en-US" sz="900">
                        <a:effectLst/>
                        <a:latin typeface="Arial" panose="020B0604020202020204" pitchFamily="34" charset="0"/>
                        <a:cs typeface="Arial" panose="020B0604020202020204" pitchFamily="34" charset="0"/>
                      </a:endParaRPr>
                    </a:p>
                  </a:txBody>
                  <a:tcPr marL="5218" marR="5218" marT="5218" marB="37571" anchor="ctr">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tcPr>
                </a:tc>
                <a:tc>
                  <a:txBody>
                    <a:bodyPr/>
                    <a:lstStyle/>
                    <a:p>
                      <a:pPr algn="ctr" fontAlgn="ctr"/>
                      <a:r>
                        <a:rPr lang="en-US" sz="900">
                          <a:solidFill>
                            <a:srgbClr val="002451"/>
                          </a:solidFill>
                          <a:effectLst/>
                          <a:latin typeface="Arial" panose="020B0604020202020204" pitchFamily="34" charset="0"/>
                          <a:cs typeface="Arial" panose="020B0604020202020204" pitchFamily="34" charset="0"/>
                        </a:rPr>
                        <a:t>11425</a:t>
                      </a:r>
                      <a:endParaRPr lang="en-US" sz="900">
                        <a:effectLst/>
                        <a:latin typeface="Arial" panose="020B0604020202020204" pitchFamily="34" charset="0"/>
                        <a:cs typeface="Arial" panose="020B0604020202020204" pitchFamily="34" charset="0"/>
                      </a:endParaRPr>
                    </a:p>
                  </a:txBody>
                  <a:tcPr marL="5218" marR="5218" marT="5218" marB="37571" anchor="ctr">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tcPr>
                </a:tc>
                <a:tc>
                  <a:txBody>
                    <a:bodyPr/>
                    <a:lstStyle/>
                    <a:p>
                      <a:pPr algn="ctr" fontAlgn="ctr"/>
                      <a:r>
                        <a:rPr lang="en-US" sz="900">
                          <a:solidFill>
                            <a:srgbClr val="002451"/>
                          </a:solidFill>
                          <a:effectLst/>
                          <a:latin typeface="Arial" panose="020B0604020202020204" pitchFamily="34" charset="0"/>
                          <a:cs typeface="Arial" panose="020B0604020202020204" pitchFamily="34" charset="0"/>
                        </a:rPr>
                        <a:t>26400</a:t>
                      </a:r>
                      <a:endParaRPr lang="en-US" sz="900">
                        <a:effectLst/>
                        <a:latin typeface="Arial" panose="020B0604020202020204" pitchFamily="34" charset="0"/>
                        <a:cs typeface="Arial" panose="020B0604020202020204" pitchFamily="34" charset="0"/>
                      </a:endParaRPr>
                    </a:p>
                  </a:txBody>
                  <a:tcPr marL="5218" marR="5218" marT="5218" marB="37571" anchor="ctr">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tcPr>
                </a:tc>
                <a:tc>
                  <a:txBody>
                    <a:bodyPr/>
                    <a:lstStyle/>
                    <a:p>
                      <a:pPr algn="ctr" fontAlgn="ctr"/>
                      <a:r>
                        <a:rPr lang="en-US" sz="900">
                          <a:solidFill>
                            <a:srgbClr val="002451"/>
                          </a:solidFill>
                          <a:effectLst/>
                          <a:latin typeface="Arial" panose="020B0604020202020204" pitchFamily="34" charset="0"/>
                          <a:cs typeface="Arial" panose="020B0604020202020204" pitchFamily="34" charset="0"/>
                        </a:rPr>
                        <a:t>9900</a:t>
                      </a:r>
                      <a:endParaRPr lang="en-US" sz="900">
                        <a:effectLst/>
                        <a:latin typeface="Arial" panose="020B0604020202020204" pitchFamily="34" charset="0"/>
                        <a:cs typeface="Arial" panose="020B0604020202020204" pitchFamily="34" charset="0"/>
                      </a:endParaRPr>
                    </a:p>
                  </a:txBody>
                  <a:tcPr marL="5218" marR="5218" marT="5218" marB="37571" anchor="ctr">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FFF00"/>
                    </a:solidFill>
                  </a:tcPr>
                </a:tc>
                <a:tc>
                  <a:txBody>
                    <a:bodyPr/>
                    <a:lstStyle/>
                    <a:p>
                      <a:pPr algn="ctr" fontAlgn="ctr"/>
                      <a:r>
                        <a:rPr lang="en-US" sz="900">
                          <a:solidFill>
                            <a:srgbClr val="002451"/>
                          </a:solidFill>
                          <a:effectLst/>
                          <a:latin typeface="Arial" panose="020B0604020202020204" pitchFamily="34" charset="0"/>
                          <a:cs typeface="Arial" panose="020B0604020202020204" pitchFamily="34" charset="0"/>
                        </a:rPr>
                        <a:t>26900</a:t>
                      </a:r>
                      <a:endParaRPr lang="en-US" sz="900">
                        <a:effectLst/>
                        <a:latin typeface="Arial" panose="020B0604020202020204" pitchFamily="34" charset="0"/>
                        <a:cs typeface="Arial" panose="020B0604020202020204" pitchFamily="34" charset="0"/>
                      </a:endParaRPr>
                    </a:p>
                  </a:txBody>
                  <a:tcPr marL="5218" marR="5218" marT="5218" marB="37571" anchor="ctr">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tcPr>
                </a:tc>
                <a:tc>
                  <a:txBody>
                    <a:bodyPr/>
                    <a:lstStyle/>
                    <a:p>
                      <a:pPr algn="ctr" fontAlgn="ctr"/>
                      <a:r>
                        <a:rPr lang="en-US" sz="900">
                          <a:solidFill>
                            <a:srgbClr val="002451"/>
                          </a:solidFill>
                          <a:effectLst/>
                          <a:latin typeface="Arial" panose="020B0604020202020204" pitchFamily="34" charset="0"/>
                          <a:cs typeface="Arial" panose="020B0604020202020204" pitchFamily="34" charset="0"/>
                        </a:rPr>
                        <a:t>10025</a:t>
                      </a:r>
                      <a:endParaRPr lang="en-US" sz="900">
                        <a:effectLst/>
                        <a:latin typeface="Arial" panose="020B0604020202020204" pitchFamily="34" charset="0"/>
                        <a:cs typeface="Arial" panose="020B0604020202020204" pitchFamily="34" charset="0"/>
                      </a:endParaRPr>
                    </a:p>
                  </a:txBody>
                  <a:tcPr marL="5218" marR="5218" marT="5218" marB="37571" anchor="ctr">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FFF00"/>
                    </a:solidFill>
                  </a:tcPr>
                </a:tc>
                <a:extLst>
                  <a:ext uri="{0D108BD9-81ED-4DB2-BD59-A6C34878D82A}">
                    <a16:rowId xmlns:a16="http://schemas.microsoft.com/office/drawing/2014/main" xmlns="" val="1093362604"/>
                  </a:ext>
                </a:extLst>
              </a:tr>
              <a:tr h="341131">
                <a:tc>
                  <a:txBody>
                    <a:bodyPr/>
                    <a:lstStyle/>
                    <a:p>
                      <a:pPr algn="l" fontAlgn="ctr"/>
                      <a:r>
                        <a:rPr lang="en-US" sz="900" b="1" err="1">
                          <a:effectLst/>
                          <a:latin typeface="Arial" panose="020B0604020202020204" pitchFamily="34" charset="0"/>
                          <a:cs typeface="Arial" panose="020B0604020202020204" pitchFamily="34" charset="0"/>
                        </a:rPr>
                        <a:t>Tổng</a:t>
                      </a:r>
                      <a:r>
                        <a:rPr lang="en-US" sz="900" b="1">
                          <a:effectLst/>
                          <a:latin typeface="Arial" panose="020B0604020202020204" pitchFamily="34" charset="0"/>
                          <a:cs typeface="Arial" panose="020B0604020202020204" pitchFamily="34" charset="0"/>
                        </a:rPr>
                        <a:t> VNĐ</a:t>
                      </a:r>
                    </a:p>
                  </a:txBody>
                  <a:tcPr marL="5218" marR="5218" marT="5218" marB="37571" anchor="ctr">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tcPr>
                </a:tc>
                <a:tc>
                  <a:txBody>
                    <a:bodyPr/>
                    <a:lstStyle/>
                    <a:p>
                      <a:pPr algn="ctr" fontAlgn="ctr"/>
                      <a:r>
                        <a:rPr lang="en-US" sz="900" b="1" baseline="30000">
                          <a:solidFill>
                            <a:srgbClr val="002451"/>
                          </a:solidFill>
                          <a:effectLst/>
                          <a:latin typeface="Arial" panose="020B0604020202020204" pitchFamily="34" charset="0"/>
                          <a:cs typeface="Arial" panose="020B0604020202020204" pitchFamily="34" charset="0"/>
                        </a:rPr>
                        <a:t>       639,160,000</a:t>
                      </a:r>
                      <a:endParaRPr lang="en-US" sz="900" b="1">
                        <a:effectLst/>
                        <a:latin typeface="Arial" panose="020B0604020202020204" pitchFamily="34" charset="0"/>
                        <a:cs typeface="Arial" panose="020B0604020202020204" pitchFamily="34" charset="0"/>
                      </a:endParaRPr>
                    </a:p>
                  </a:txBody>
                  <a:tcPr marL="5218" marR="5218" marT="5218" marB="37571" anchor="ctr">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tcPr>
                </a:tc>
                <a:tc>
                  <a:txBody>
                    <a:bodyPr/>
                    <a:lstStyle/>
                    <a:p>
                      <a:pPr algn="ctr" fontAlgn="ctr"/>
                      <a:r>
                        <a:rPr lang="en-US" sz="1300" b="1" baseline="30000">
                          <a:solidFill>
                            <a:srgbClr val="002451"/>
                          </a:solidFill>
                          <a:effectLst/>
                          <a:latin typeface="Arial" panose="020B0604020202020204" pitchFamily="34" charset="0"/>
                          <a:cs typeface="Arial" panose="020B0604020202020204" pitchFamily="34" charset="0"/>
                        </a:rPr>
                        <a:t>       265,060,000</a:t>
                      </a:r>
                      <a:endParaRPr lang="en-US" sz="1300" b="1">
                        <a:effectLst/>
                        <a:latin typeface="Arial" panose="020B0604020202020204" pitchFamily="34" charset="0"/>
                        <a:cs typeface="Arial" panose="020B0604020202020204" pitchFamily="34" charset="0"/>
                      </a:endParaRPr>
                    </a:p>
                  </a:txBody>
                  <a:tcPr marL="5218" marR="5218" marT="5218" marB="37571" anchor="ctr">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FFF00"/>
                    </a:solidFill>
                  </a:tcPr>
                </a:tc>
                <a:tc>
                  <a:txBody>
                    <a:bodyPr/>
                    <a:lstStyle/>
                    <a:p>
                      <a:pPr algn="ctr" fontAlgn="ctr"/>
                      <a:r>
                        <a:rPr lang="en-US" sz="900" b="1" baseline="30000">
                          <a:solidFill>
                            <a:srgbClr val="002451"/>
                          </a:solidFill>
                          <a:effectLst/>
                          <a:latin typeface="Arial" panose="020B0604020202020204" pitchFamily="34" charset="0"/>
                          <a:cs typeface="Arial" panose="020B0604020202020204" pitchFamily="34" charset="0"/>
                        </a:rPr>
                        <a:t>       612,480,000</a:t>
                      </a:r>
                      <a:endParaRPr lang="en-US" sz="900" b="1">
                        <a:effectLst/>
                        <a:latin typeface="Arial" panose="020B0604020202020204" pitchFamily="34" charset="0"/>
                        <a:cs typeface="Arial" panose="020B0604020202020204" pitchFamily="34" charset="0"/>
                      </a:endParaRPr>
                    </a:p>
                  </a:txBody>
                  <a:tcPr marL="5218" marR="5218" marT="5218" marB="37571" anchor="ctr">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tcPr>
                </a:tc>
                <a:tc>
                  <a:txBody>
                    <a:bodyPr/>
                    <a:lstStyle/>
                    <a:p>
                      <a:pPr algn="ctr" fontAlgn="ctr"/>
                      <a:r>
                        <a:rPr lang="en-US" sz="900" b="1" baseline="30000">
                          <a:solidFill>
                            <a:srgbClr val="002451"/>
                          </a:solidFill>
                          <a:effectLst/>
                          <a:latin typeface="Arial" panose="020B0604020202020204" pitchFamily="34" charset="0"/>
                          <a:cs typeface="Arial" panose="020B0604020202020204" pitchFamily="34" charset="0"/>
                        </a:rPr>
                        <a:t>        </a:t>
                      </a:r>
                      <a:r>
                        <a:rPr lang="en-US" sz="1200" b="1" baseline="30000">
                          <a:solidFill>
                            <a:srgbClr val="002451"/>
                          </a:solidFill>
                          <a:effectLst/>
                          <a:latin typeface="Arial" panose="020B0604020202020204" pitchFamily="34" charset="0"/>
                          <a:cs typeface="Arial" panose="020B0604020202020204" pitchFamily="34" charset="0"/>
                        </a:rPr>
                        <a:t>    229,680,000</a:t>
                      </a:r>
                      <a:endParaRPr lang="en-US" sz="900" b="1">
                        <a:effectLst/>
                        <a:latin typeface="Arial" panose="020B0604020202020204" pitchFamily="34" charset="0"/>
                        <a:cs typeface="Arial" panose="020B0604020202020204" pitchFamily="34" charset="0"/>
                      </a:endParaRPr>
                    </a:p>
                  </a:txBody>
                  <a:tcPr marL="5218" marR="5218" marT="5218" marB="37571" anchor="ctr">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FFF00"/>
                    </a:solidFill>
                  </a:tcPr>
                </a:tc>
                <a:tc>
                  <a:txBody>
                    <a:bodyPr/>
                    <a:lstStyle/>
                    <a:p>
                      <a:pPr algn="ctr" fontAlgn="ctr"/>
                      <a:r>
                        <a:rPr lang="en-US" sz="900" b="1" baseline="30000">
                          <a:solidFill>
                            <a:srgbClr val="002451"/>
                          </a:solidFill>
                          <a:effectLst/>
                          <a:latin typeface="Arial" panose="020B0604020202020204" pitchFamily="34" charset="0"/>
                          <a:cs typeface="Arial" panose="020B0604020202020204" pitchFamily="34" charset="0"/>
                        </a:rPr>
                        <a:t>               624,080,000</a:t>
                      </a:r>
                      <a:endParaRPr lang="en-US" sz="900" b="1">
                        <a:effectLst/>
                        <a:latin typeface="Arial" panose="020B0604020202020204" pitchFamily="34" charset="0"/>
                        <a:cs typeface="Arial" panose="020B0604020202020204" pitchFamily="34" charset="0"/>
                      </a:endParaRPr>
                    </a:p>
                  </a:txBody>
                  <a:tcPr marL="5218" marR="5218" marT="5218" marB="37571" anchor="ctr">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tcPr>
                </a:tc>
                <a:tc>
                  <a:txBody>
                    <a:bodyPr/>
                    <a:lstStyle/>
                    <a:p>
                      <a:pPr algn="ctr" fontAlgn="ctr"/>
                      <a:r>
                        <a:rPr lang="en-US" sz="900" b="1" baseline="30000">
                          <a:solidFill>
                            <a:srgbClr val="002451"/>
                          </a:solidFill>
                          <a:effectLst/>
                          <a:latin typeface="Arial" panose="020B0604020202020204" pitchFamily="34" charset="0"/>
                          <a:cs typeface="Arial" panose="020B0604020202020204" pitchFamily="34" charset="0"/>
                        </a:rPr>
                        <a:t>       </a:t>
                      </a:r>
                      <a:r>
                        <a:rPr lang="en-US" sz="1300" b="1" baseline="30000">
                          <a:solidFill>
                            <a:srgbClr val="002451"/>
                          </a:solidFill>
                          <a:effectLst/>
                          <a:latin typeface="Arial" panose="020B0604020202020204" pitchFamily="34" charset="0"/>
                          <a:cs typeface="Arial" panose="020B0604020202020204" pitchFamily="34" charset="0"/>
                        </a:rPr>
                        <a:t>232,580,000</a:t>
                      </a:r>
                      <a:endParaRPr lang="en-US" sz="900" b="1">
                        <a:effectLst/>
                        <a:latin typeface="Arial" panose="020B0604020202020204" pitchFamily="34" charset="0"/>
                        <a:cs typeface="Arial" panose="020B0604020202020204" pitchFamily="34" charset="0"/>
                      </a:endParaRPr>
                    </a:p>
                  </a:txBody>
                  <a:tcPr marL="5218" marR="5218" marT="5218" marB="37571" anchor="ctr">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FFF00"/>
                    </a:solidFill>
                  </a:tcPr>
                </a:tc>
                <a:extLst>
                  <a:ext uri="{0D108BD9-81ED-4DB2-BD59-A6C34878D82A}">
                    <a16:rowId xmlns:a16="http://schemas.microsoft.com/office/drawing/2014/main" xmlns="" val="3358750055"/>
                  </a:ext>
                </a:extLst>
              </a:tr>
              <a:tr h="606946">
                <a:tc>
                  <a:txBody>
                    <a:bodyPr/>
                    <a:lstStyle/>
                    <a:p>
                      <a:pPr algn="l" fontAlgn="ctr"/>
                      <a:r>
                        <a:rPr lang="en-US" sz="900" b="1" err="1">
                          <a:effectLst/>
                          <a:latin typeface="Arial" panose="020B0604020202020204" pitchFamily="34" charset="0"/>
                          <a:cs typeface="Arial" panose="020B0604020202020204" pitchFamily="34" charset="0"/>
                        </a:rPr>
                        <a:t>Sinh</a:t>
                      </a:r>
                      <a:r>
                        <a:rPr lang="en-US" sz="900" b="1">
                          <a:effectLst/>
                          <a:latin typeface="Arial" panose="020B0604020202020204" pitchFamily="34" charset="0"/>
                          <a:cs typeface="Arial" panose="020B0604020202020204" pitchFamily="34" charset="0"/>
                        </a:rPr>
                        <a:t> </a:t>
                      </a:r>
                      <a:r>
                        <a:rPr lang="en-US" sz="900" b="1" err="1">
                          <a:effectLst/>
                          <a:latin typeface="Arial" panose="020B0604020202020204" pitchFamily="34" charset="0"/>
                          <a:cs typeface="Arial" panose="020B0604020202020204" pitchFamily="34" charset="0"/>
                        </a:rPr>
                        <a:t>hoạt</a:t>
                      </a:r>
                      <a:r>
                        <a:rPr lang="en-US" sz="900" b="1">
                          <a:effectLst/>
                          <a:latin typeface="Arial" panose="020B0604020202020204" pitchFamily="34" charset="0"/>
                          <a:cs typeface="Arial" panose="020B0604020202020204" pitchFamily="34" charset="0"/>
                        </a:rPr>
                        <a:t> </a:t>
                      </a:r>
                      <a:r>
                        <a:rPr lang="en-US" sz="900" b="1" err="1">
                          <a:effectLst/>
                          <a:latin typeface="Arial" panose="020B0604020202020204" pitchFamily="34" charset="0"/>
                          <a:cs typeface="Arial" panose="020B0604020202020204" pitchFamily="34" charset="0"/>
                        </a:rPr>
                        <a:t>phí</a:t>
                      </a:r>
                      <a:r>
                        <a:rPr lang="en-US" sz="900" b="1">
                          <a:effectLst/>
                          <a:latin typeface="Arial" panose="020B0604020202020204" pitchFamily="34" charset="0"/>
                          <a:cs typeface="Arial" panose="020B0604020202020204" pitchFamily="34" charset="0"/>
                        </a:rPr>
                        <a:t> </a:t>
                      </a:r>
                      <a:r>
                        <a:rPr lang="en-US" sz="900" b="1" err="1">
                          <a:effectLst/>
                          <a:latin typeface="Arial" panose="020B0604020202020204" pitchFamily="34" charset="0"/>
                          <a:cs typeface="Arial" panose="020B0604020202020204" pitchFamily="34" charset="0"/>
                        </a:rPr>
                        <a:t>dự</a:t>
                      </a:r>
                      <a:r>
                        <a:rPr lang="en-US" sz="900" b="1">
                          <a:effectLst/>
                          <a:latin typeface="Arial" panose="020B0604020202020204" pitchFamily="34" charset="0"/>
                          <a:cs typeface="Arial" panose="020B0604020202020204" pitchFamily="34" charset="0"/>
                        </a:rPr>
                        <a:t> </a:t>
                      </a:r>
                      <a:r>
                        <a:rPr lang="en-US" sz="900" b="1" err="1">
                          <a:effectLst/>
                          <a:latin typeface="Arial" panose="020B0604020202020204" pitchFamily="34" charset="0"/>
                          <a:cs typeface="Arial" panose="020B0604020202020204" pitchFamily="34" charset="0"/>
                        </a:rPr>
                        <a:t>trù</a:t>
                      </a:r>
                      <a:r>
                        <a:rPr lang="en-US" sz="900" b="1">
                          <a:effectLst/>
                          <a:latin typeface="Arial" panose="020B0604020202020204" pitchFamily="34" charset="0"/>
                          <a:cs typeface="Arial" panose="020B0604020202020204" pitchFamily="34" charset="0"/>
                        </a:rPr>
                        <a:t> (tr</a:t>
                      </a:r>
                      <a:r>
                        <a:rPr lang="vi-VN" sz="900" b="1">
                          <a:effectLst/>
                          <a:latin typeface="Arial" panose="020B0604020202020204" pitchFamily="34" charset="0"/>
                          <a:cs typeface="Arial" panose="020B0604020202020204" pitchFamily="34" charset="0"/>
                        </a:rPr>
                        <a:t>ư</a:t>
                      </a:r>
                      <a:r>
                        <a:rPr lang="en-US" sz="900" b="1" err="1">
                          <a:effectLst/>
                          <a:latin typeface="Arial" panose="020B0604020202020204" pitchFamily="34" charset="0"/>
                          <a:cs typeface="Arial" panose="020B0604020202020204" pitchFamily="34" charset="0"/>
                        </a:rPr>
                        <a:t>ờng</a:t>
                      </a:r>
                      <a:r>
                        <a:rPr lang="en-US" sz="900" b="1">
                          <a:effectLst/>
                          <a:latin typeface="Arial" panose="020B0604020202020204" pitchFamily="34" charset="0"/>
                          <a:cs typeface="Arial" panose="020B0604020202020204" pitchFamily="34" charset="0"/>
                        </a:rPr>
                        <a:t> </a:t>
                      </a:r>
                      <a:r>
                        <a:rPr lang="en-US" sz="900" b="1" err="1">
                          <a:effectLst/>
                          <a:latin typeface="Arial" panose="020B0604020202020204" pitchFamily="34" charset="0"/>
                          <a:cs typeface="Arial" panose="020B0604020202020204" pitchFamily="34" charset="0"/>
                        </a:rPr>
                        <a:t>không</a:t>
                      </a:r>
                      <a:r>
                        <a:rPr lang="en-US" sz="900" b="1">
                          <a:effectLst/>
                          <a:latin typeface="Arial" panose="020B0604020202020204" pitchFamily="34" charset="0"/>
                          <a:cs typeface="Arial" panose="020B0604020202020204" pitchFamily="34" charset="0"/>
                        </a:rPr>
                        <a:t> </a:t>
                      </a:r>
                      <a:r>
                        <a:rPr lang="en-US" sz="900" b="1" err="1">
                          <a:effectLst/>
                          <a:latin typeface="Arial" panose="020B0604020202020204" pitchFamily="34" charset="0"/>
                          <a:cs typeface="Arial" panose="020B0604020202020204" pitchFamily="34" charset="0"/>
                        </a:rPr>
                        <a:t>thu</a:t>
                      </a:r>
                      <a:r>
                        <a:rPr lang="en-US" sz="900" b="1">
                          <a:effectLst/>
                          <a:latin typeface="Arial" panose="020B0604020202020204" pitchFamily="34" charset="0"/>
                          <a:cs typeface="Arial" panose="020B0604020202020204" pitchFamily="34" charset="0"/>
                        </a:rPr>
                        <a:t>)</a:t>
                      </a:r>
                    </a:p>
                  </a:txBody>
                  <a:tcPr marL="5218" marR="5218" marT="5218" marB="37571" anchor="ctr">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tcPr>
                </a:tc>
                <a:tc>
                  <a:txBody>
                    <a:bodyPr/>
                    <a:lstStyle/>
                    <a:p>
                      <a:pPr algn="ctr" fontAlgn="ctr"/>
                      <a:endParaRPr lang="en-US" sz="900" b="1">
                        <a:effectLst/>
                        <a:latin typeface="Arial" panose="020B0604020202020204" pitchFamily="34" charset="0"/>
                        <a:cs typeface="Arial" panose="020B0604020202020204" pitchFamily="34" charset="0"/>
                      </a:endParaRPr>
                    </a:p>
                  </a:txBody>
                  <a:tcPr marL="5218" marR="5218" marT="5218" marB="37571" anchor="ctr">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tcPr>
                </a:tc>
                <a:tc>
                  <a:txBody>
                    <a:bodyPr/>
                    <a:lstStyle/>
                    <a:p>
                      <a:pPr algn="ctr" fontAlgn="ctr"/>
                      <a:r>
                        <a:rPr lang="en-US" sz="900" b="1">
                          <a:effectLst/>
                          <a:latin typeface="Arial" panose="020B0604020202020204" pitchFamily="34" charset="0"/>
                          <a:cs typeface="Arial" panose="020B0604020202020204" pitchFamily="34" charset="0"/>
                        </a:rPr>
                        <a:t>127 </a:t>
                      </a:r>
                      <a:r>
                        <a:rPr lang="en-US" sz="900" b="1" err="1">
                          <a:effectLst/>
                          <a:latin typeface="Arial" panose="020B0604020202020204" pitchFamily="34" charset="0"/>
                          <a:cs typeface="Arial" panose="020B0604020202020204" pitchFamily="34" charset="0"/>
                        </a:rPr>
                        <a:t>triệu</a:t>
                      </a:r>
                      <a:r>
                        <a:rPr lang="en-US" sz="900" b="1">
                          <a:effectLst/>
                          <a:latin typeface="Arial" panose="020B0604020202020204" pitchFamily="34" charset="0"/>
                          <a:cs typeface="Arial" panose="020B0604020202020204" pitchFamily="34" charset="0"/>
                        </a:rPr>
                        <a:t>/ 8 </a:t>
                      </a:r>
                      <a:r>
                        <a:rPr lang="en-US" sz="900" b="1" err="1">
                          <a:effectLst/>
                          <a:latin typeface="Arial" panose="020B0604020202020204" pitchFamily="34" charset="0"/>
                          <a:cs typeface="Arial" panose="020B0604020202020204" pitchFamily="34" charset="0"/>
                        </a:rPr>
                        <a:t>tháng</a:t>
                      </a:r>
                      <a:r>
                        <a:rPr lang="en-US" sz="900" b="1">
                          <a:effectLst/>
                          <a:latin typeface="Arial" panose="020B0604020202020204" pitchFamily="34" charset="0"/>
                          <a:cs typeface="Arial" panose="020B0604020202020204" pitchFamily="34" charset="0"/>
                        </a:rPr>
                        <a:t> </a:t>
                      </a:r>
                      <a:r>
                        <a:rPr lang="en-US" sz="900" b="1" err="1">
                          <a:effectLst/>
                          <a:latin typeface="Arial" panose="020B0604020202020204" pitchFamily="34" charset="0"/>
                          <a:cs typeface="Arial" panose="020B0604020202020204" pitchFamily="34" charset="0"/>
                        </a:rPr>
                        <a:t>học</a:t>
                      </a:r>
                      <a:endParaRPr lang="en-US" sz="900" b="1">
                        <a:effectLst/>
                        <a:latin typeface="Arial" panose="020B0604020202020204" pitchFamily="34" charset="0"/>
                        <a:cs typeface="Arial" panose="020B0604020202020204" pitchFamily="34" charset="0"/>
                      </a:endParaRPr>
                    </a:p>
                  </a:txBody>
                  <a:tcPr marL="5218" marR="5218" marT="5218" marB="37571" anchor="ctr">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FFF00"/>
                    </a:solidFill>
                  </a:tcPr>
                </a:tc>
                <a:tc>
                  <a:txBody>
                    <a:bodyPr/>
                    <a:lstStyle/>
                    <a:p>
                      <a:pPr algn="ctr" fontAlgn="ctr"/>
                      <a:endParaRPr lang="en-US" sz="900" b="1">
                        <a:effectLst/>
                        <a:latin typeface="Arial" panose="020B0604020202020204" pitchFamily="34" charset="0"/>
                        <a:cs typeface="Arial" panose="020B0604020202020204" pitchFamily="34" charset="0"/>
                      </a:endParaRPr>
                    </a:p>
                  </a:txBody>
                  <a:tcPr marL="5218" marR="5218" marT="5218" marB="37571" anchor="ctr">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tcPr>
                </a:tc>
                <a:tc>
                  <a:txBody>
                    <a:bodyPr/>
                    <a:lstStyle/>
                    <a:p>
                      <a:pPr algn="ctr" fontAlgn="ctr"/>
                      <a:r>
                        <a:rPr lang="en-US" sz="900" b="1">
                          <a:effectLst/>
                          <a:latin typeface="Arial" panose="020B0604020202020204" pitchFamily="34" charset="0"/>
                          <a:cs typeface="Arial" panose="020B0604020202020204" pitchFamily="34" charset="0"/>
                        </a:rPr>
                        <a:t>127 </a:t>
                      </a:r>
                      <a:r>
                        <a:rPr lang="en-US" sz="900" b="1" err="1">
                          <a:effectLst/>
                          <a:latin typeface="Arial" panose="020B0604020202020204" pitchFamily="34" charset="0"/>
                          <a:cs typeface="Arial" panose="020B0604020202020204" pitchFamily="34" charset="0"/>
                        </a:rPr>
                        <a:t>triệu</a:t>
                      </a:r>
                      <a:r>
                        <a:rPr lang="en-US" sz="900" b="1">
                          <a:effectLst/>
                          <a:latin typeface="Arial" panose="020B0604020202020204" pitchFamily="34" charset="0"/>
                          <a:cs typeface="Arial" panose="020B0604020202020204" pitchFamily="34" charset="0"/>
                        </a:rPr>
                        <a:t>/ 8 </a:t>
                      </a:r>
                      <a:r>
                        <a:rPr lang="en-US" sz="900" b="1" err="1">
                          <a:effectLst/>
                          <a:latin typeface="Arial" panose="020B0604020202020204" pitchFamily="34" charset="0"/>
                          <a:cs typeface="Arial" panose="020B0604020202020204" pitchFamily="34" charset="0"/>
                        </a:rPr>
                        <a:t>tháng</a:t>
                      </a:r>
                      <a:r>
                        <a:rPr lang="en-US" sz="900" b="1">
                          <a:effectLst/>
                          <a:latin typeface="Arial" panose="020B0604020202020204" pitchFamily="34" charset="0"/>
                          <a:cs typeface="Arial" panose="020B0604020202020204" pitchFamily="34" charset="0"/>
                        </a:rPr>
                        <a:t> </a:t>
                      </a:r>
                      <a:r>
                        <a:rPr lang="en-US" sz="900" b="1" err="1">
                          <a:effectLst/>
                          <a:latin typeface="Arial" panose="020B0604020202020204" pitchFamily="34" charset="0"/>
                          <a:cs typeface="Arial" panose="020B0604020202020204" pitchFamily="34" charset="0"/>
                        </a:rPr>
                        <a:t>học</a:t>
                      </a:r>
                      <a:endParaRPr lang="en-US" sz="900" b="1">
                        <a:effectLst/>
                        <a:latin typeface="Arial" panose="020B0604020202020204" pitchFamily="34" charset="0"/>
                        <a:cs typeface="Arial" panose="020B0604020202020204" pitchFamily="34" charset="0"/>
                      </a:endParaRPr>
                    </a:p>
                  </a:txBody>
                  <a:tcPr marL="5218" marR="5218" marT="5218" marB="37571" anchor="ctr">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FFF00"/>
                    </a:solidFill>
                  </a:tcPr>
                </a:tc>
                <a:tc>
                  <a:txBody>
                    <a:bodyPr/>
                    <a:lstStyle/>
                    <a:p>
                      <a:pPr algn="ctr" fontAlgn="ctr"/>
                      <a:endParaRPr lang="en-US" sz="900" b="1">
                        <a:effectLst/>
                        <a:latin typeface="Arial" panose="020B0604020202020204" pitchFamily="34" charset="0"/>
                        <a:cs typeface="Arial" panose="020B0604020202020204" pitchFamily="34" charset="0"/>
                      </a:endParaRPr>
                    </a:p>
                  </a:txBody>
                  <a:tcPr marL="5218" marR="5218" marT="5218" marB="37571" anchor="ctr">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tcPr>
                </a:tc>
                <a:tc>
                  <a:txBody>
                    <a:bodyPr/>
                    <a:lstStyle/>
                    <a:p>
                      <a:pPr algn="ctr" fontAlgn="ctr"/>
                      <a:r>
                        <a:rPr lang="en-US" sz="900" b="1" dirty="0">
                          <a:effectLst/>
                          <a:latin typeface="Arial" panose="020B0604020202020204" pitchFamily="34" charset="0"/>
                          <a:cs typeface="Arial" panose="020B0604020202020204" pitchFamily="34" charset="0"/>
                        </a:rPr>
                        <a:t>127 </a:t>
                      </a:r>
                      <a:r>
                        <a:rPr lang="en-US" sz="900" b="1" dirty="0" err="1">
                          <a:effectLst/>
                          <a:latin typeface="Arial" panose="020B0604020202020204" pitchFamily="34" charset="0"/>
                          <a:cs typeface="Arial" panose="020B0604020202020204" pitchFamily="34" charset="0"/>
                        </a:rPr>
                        <a:t>triệu</a:t>
                      </a:r>
                      <a:r>
                        <a:rPr lang="en-US" sz="900" b="1" dirty="0">
                          <a:effectLst/>
                          <a:latin typeface="Arial" panose="020B0604020202020204" pitchFamily="34" charset="0"/>
                          <a:cs typeface="Arial" panose="020B0604020202020204" pitchFamily="34" charset="0"/>
                        </a:rPr>
                        <a:t>/ 8 </a:t>
                      </a:r>
                      <a:r>
                        <a:rPr lang="en-US" sz="900" b="1" dirty="0" err="1">
                          <a:effectLst/>
                          <a:latin typeface="Arial" panose="020B0604020202020204" pitchFamily="34" charset="0"/>
                          <a:cs typeface="Arial" panose="020B0604020202020204" pitchFamily="34" charset="0"/>
                        </a:rPr>
                        <a:t>tháng</a:t>
                      </a:r>
                      <a:r>
                        <a:rPr lang="en-US" sz="900" b="1" dirty="0">
                          <a:effectLst/>
                          <a:latin typeface="Arial" panose="020B0604020202020204" pitchFamily="34" charset="0"/>
                          <a:cs typeface="Arial" panose="020B0604020202020204" pitchFamily="34" charset="0"/>
                        </a:rPr>
                        <a:t> </a:t>
                      </a:r>
                      <a:r>
                        <a:rPr lang="en-US" sz="900" b="1" dirty="0" err="1">
                          <a:effectLst/>
                          <a:latin typeface="Arial" panose="020B0604020202020204" pitchFamily="34" charset="0"/>
                          <a:cs typeface="Arial" panose="020B0604020202020204" pitchFamily="34" charset="0"/>
                        </a:rPr>
                        <a:t>học</a:t>
                      </a:r>
                      <a:endParaRPr lang="en-US" sz="900" b="1" dirty="0">
                        <a:effectLst/>
                        <a:latin typeface="Arial" panose="020B0604020202020204" pitchFamily="34" charset="0"/>
                        <a:cs typeface="Arial" panose="020B0604020202020204" pitchFamily="34" charset="0"/>
                      </a:endParaRPr>
                    </a:p>
                  </a:txBody>
                  <a:tcPr marL="5218" marR="5218" marT="5218" marB="37571" anchor="ctr">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FFF00"/>
                    </a:solidFill>
                  </a:tcPr>
                </a:tc>
                <a:extLst>
                  <a:ext uri="{0D108BD9-81ED-4DB2-BD59-A6C34878D82A}">
                    <a16:rowId xmlns:a16="http://schemas.microsoft.com/office/drawing/2014/main" xmlns="" val="4257204318"/>
                  </a:ext>
                </a:extLst>
              </a:tr>
            </a:tbl>
          </a:graphicData>
        </a:graphic>
      </p:graphicFrame>
    </p:spTree>
    <p:extLst>
      <p:ext uri="{BB962C8B-B14F-4D97-AF65-F5344CB8AC3E}">
        <p14:creationId xmlns:p14="http://schemas.microsoft.com/office/powerpoint/2010/main" val="4124073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8939.jpg"/>
          <p:cNvPicPr>
            <a:picLocks noChangeAspect="1"/>
          </p:cNvPicPr>
          <p:nvPr/>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r="10289"/>
          <a:stretch/>
        </p:blipFill>
        <p:spPr>
          <a:xfrm>
            <a:off x="1402574" y="-99392"/>
            <a:ext cx="9265426" cy="6885384"/>
          </a:xfrm>
          <a:prstGeom prst="rect">
            <a:avLst/>
          </a:prstGeom>
        </p:spPr>
      </p:pic>
      <p:pic>
        <p:nvPicPr>
          <p:cNvPr id="6" name="Picture 5"/>
          <p:cNvPicPr>
            <a:picLocks noChangeAspect="1"/>
          </p:cNvPicPr>
          <p:nvPr/>
        </p:nvPicPr>
        <p:blipFill rotWithShape="1">
          <a:blip r:embed="rId4"/>
          <a:srcRect t="5670"/>
          <a:stretch/>
        </p:blipFill>
        <p:spPr>
          <a:xfrm>
            <a:off x="4295800" y="6381723"/>
            <a:ext cx="6372200" cy="468480"/>
          </a:xfrm>
          <a:prstGeom prst="rect">
            <a:avLst/>
          </a:prstGeom>
        </p:spPr>
      </p:pic>
      <p:pic>
        <p:nvPicPr>
          <p:cNvPr id="7" name="Picture 6"/>
          <p:cNvPicPr>
            <a:picLocks noChangeAspect="1"/>
          </p:cNvPicPr>
          <p:nvPr/>
        </p:nvPicPr>
        <p:blipFill>
          <a:blip r:embed="rId5"/>
          <a:stretch>
            <a:fillRect/>
          </a:stretch>
        </p:blipFill>
        <p:spPr>
          <a:xfrm>
            <a:off x="1524000" y="5493072"/>
            <a:ext cx="2461276" cy="1392313"/>
          </a:xfrm>
          <a:prstGeom prst="rect">
            <a:avLst/>
          </a:prstGeom>
        </p:spPr>
      </p:pic>
      <p:sp>
        <p:nvSpPr>
          <p:cNvPr id="9" name="Rectangle 8"/>
          <p:cNvSpPr/>
          <p:nvPr/>
        </p:nvSpPr>
        <p:spPr>
          <a:xfrm>
            <a:off x="1775521" y="2592194"/>
            <a:ext cx="8612707" cy="2492990"/>
          </a:xfrm>
          <a:prstGeom prst="rect">
            <a:avLst/>
          </a:prstGeom>
        </p:spPr>
        <p:txBody>
          <a:bodyPr wrap="square">
            <a:spAutoFit/>
          </a:bodyPr>
          <a:lstStyle/>
          <a:p>
            <a:pPr algn="ctr">
              <a:defRPr/>
            </a:pPr>
            <a:r>
              <a:rPr lang="en-US" sz="2800" b="1" dirty="0"/>
              <a:t>The degree </a:t>
            </a:r>
          </a:p>
          <a:p>
            <a:pPr algn="ctr">
              <a:defRPr/>
            </a:pPr>
            <a:r>
              <a:rPr lang="en-US" sz="2800" b="1" dirty="0"/>
              <a:t>at the end of the course is an Australian degree, awarded by </a:t>
            </a:r>
          </a:p>
          <a:p>
            <a:pPr algn="ctr">
              <a:defRPr/>
            </a:pPr>
            <a:r>
              <a:rPr lang="en-US" sz="3600" b="1" dirty="0"/>
              <a:t>S P Jain School of Global Management, Australia</a:t>
            </a:r>
            <a:endParaRPr lang="en-US" sz="3600" b="1" kern="0" dirty="0"/>
          </a:p>
        </p:txBody>
      </p:sp>
      <p:pic>
        <p:nvPicPr>
          <p:cNvPr id="10" name="Picture 2" descr="C:\Users\jeni\AppData\Local\Microsoft\Windows\Temporary Internet Files\Content.Outlook\UUALMI5Z\BBA testatmur NEW.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343473" y="27384"/>
            <a:ext cx="9491511" cy="6858000"/>
          </a:xfrm>
          <a:prstGeom prst="rect">
            <a:avLst/>
          </a:prstGeom>
          <a:noFill/>
        </p:spPr>
      </p:pic>
    </p:spTree>
    <p:extLst>
      <p:ext uri="{BB962C8B-B14F-4D97-AF65-F5344CB8AC3E}">
        <p14:creationId xmlns:p14="http://schemas.microsoft.com/office/powerpoint/2010/main" val="13972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9"/>
                                        </p:tgtEl>
                                      </p:cBhvr>
                                    </p:animEffect>
                                    <p:set>
                                      <p:cBhvr>
                                        <p:cTn id="7" dur="1" fill="hold">
                                          <p:stCondLst>
                                            <p:cond delay="1999"/>
                                          </p:stCondLst>
                                        </p:cTn>
                                        <p:tgtEl>
                                          <p:spTgt spid="9"/>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DD7E64E-7908-435B-9511-F685EB2962E9}"/>
              </a:ext>
            </a:extLst>
          </p:cNvPr>
          <p:cNvPicPr>
            <a:picLocks noChangeAspect="1"/>
          </p:cNvPicPr>
          <p:nvPr/>
        </p:nvPicPr>
        <p:blipFill>
          <a:blip r:embed="rId3" cstate="print"/>
          <a:stretch>
            <a:fillRect/>
          </a:stretch>
        </p:blipFill>
        <p:spPr>
          <a:xfrm>
            <a:off x="7994627" y="3265015"/>
            <a:ext cx="718146" cy="997150"/>
          </a:xfrm>
          <a:prstGeom prst="rect">
            <a:avLst/>
          </a:prstGeom>
        </p:spPr>
      </p:pic>
      <p:pic>
        <p:nvPicPr>
          <p:cNvPr id="5" name="Picture 4">
            <a:extLst>
              <a:ext uri="{FF2B5EF4-FFF2-40B4-BE49-F238E27FC236}">
                <a16:creationId xmlns:a16="http://schemas.microsoft.com/office/drawing/2014/main" xmlns="" id="{0758C5D8-6806-43A0-8F57-A3E2D892332F}"/>
              </a:ext>
            </a:extLst>
          </p:cNvPr>
          <p:cNvPicPr>
            <a:picLocks noChangeAspect="1"/>
          </p:cNvPicPr>
          <p:nvPr/>
        </p:nvPicPr>
        <p:blipFill>
          <a:blip r:embed="rId4" cstate="print"/>
          <a:stretch>
            <a:fillRect/>
          </a:stretch>
        </p:blipFill>
        <p:spPr>
          <a:xfrm>
            <a:off x="8256404" y="4428282"/>
            <a:ext cx="662659" cy="997145"/>
          </a:xfrm>
          <a:prstGeom prst="rect">
            <a:avLst/>
          </a:prstGeom>
        </p:spPr>
      </p:pic>
      <p:pic>
        <p:nvPicPr>
          <p:cNvPr id="3" name="Picture 2">
            <a:extLst>
              <a:ext uri="{FF2B5EF4-FFF2-40B4-BE49-F238E27FC236}">
                <a16:creationId xmlns:a16="http://schemas.microsoft.com/office/drawing/2014/main" xmlns="" id="{21FF0288-E1DF-411D-B109-187C5705984F}"/>
              </a:ext>
            </a:extLst>
          </p:cNvPr>
          <p:cNvPicPr>
            <a:picLocks noChangeAspect="1"/>
          </p:cNvPicPr>
          <p:nvPr/>
        </p:nvPicPr>
        <p:blipFill>
          <a:blip r:embed="rId5" cstate="print"/>
          <a:stretch>
            <a:fillRect/>
          </a:stretch>
        </p:blipFill>
        <p:spPr>
          <a:xfrm>
            <a:off x="7126741" y="938491"/>
            <a:ext cx="792731" cy="997145"/>
          </a:xfrm>
          <a:prstGeom prst="rect">
            <a:avLst/>
          </a:prstGeom>
        </p:spPr>
      </p:pic>
      <p:pic>
        <p:nvPicPr>
          <p:cNvPr id="6" name="Picture 5">
            <a:extLst>
              <a:ext uri="{FF2B5EF4-FFF2-40B4-BE49-F238E27FC236}">
                <a16:creationId xmlns:a16="http://schemas.microsoft.com/office/drawing/2014/main" xmlns="" id="{EC3FB0BA-29D4-4188-807D-D34761020923}"/>
              </a:ext>
            </a:extLst>
          </p:cNvPr>
          <p:cNvPicPr>
            <a:picLocks noChangeAspect="1"/>
          </p:cNvPicPr>
          <p:nvPr/>
        </p:nvPicPr>
        <p:blipFill>
          <a:blip r:embed="rId6" cstate="print"/>
          <a:stretch>
            <a:fillRect/>
          </a:stretch>
        </p:blipFill>
        <p:spPr>
          <a:xfrm>
            <a:off x="7483275" y="2153347"/>
            <a:ext cx="773129" cy="997151"/>
          </a:xfrm>
          <a:prstGeom prst="rect">
            <a:avLst/>
          </a:prstGeom>
        </p:spPr>
      </p:pic>
      <p:sp>
        <p:nvSpPr>
          <p:cNvPr id="7" name="Title 6">
            <a:extLst>
              <a:ext uri="{FF2B5EF4-FFF2-40B4-BE49-F238E27FC236}">
                <a16:creationId xmlns:a16="http://schemas.microsoft.com/office/drawing/2014/main" xmlns="" id="{85E0F089-9F20-4295-82A3-F341E864F7DC}"/>
              </a:ext>
            </a:extLst>
          </p:cNvPr>
          <p:cNvSpPr>
            <a:spLocks noGrp="1"/>
          </p:cNvSpPr>
          <p:nvPr>
            <p:ph type="title"/>
          </p:nvPr>
        </p:nvSpPr>
        <p:spPr>
          <a:xfrm>
            <a:off x="926124" y="2272514"/>
            <a:ext cx="6596982" cy="2982155"/>
          </a:xfrm>
        </p:spPr>
        <p:txBody>
          <a:bodyPr vert="horz" lIns="91440" tIns="45720" rIns="91440" bIns="45720" rtlCol="0" anchor="t">
            <a:normAutofit fontScale="90000"/>
          </a:bodyPr>
          <a:lstStyle/>
          <a:p>
            <a:r>
              <a:rPr lang="en-US" sz="4000" dirty="0"/>
              <a:t>Connect with Us!</a:t>
            </a:r>
            <a:r>
              <a:rPr lang="en-US" sz="4200"/>
              <a:t/>
            </a:r>
            <a:br>
              <a:rPr lang="en-US" sz="4200"/>
            </a:br>
            <a:r>
              <a:rPr lang="en-US" sz="4200"/>
              <a:t/>
            </a:r>
            <a:br>
              <a:rPr lang="en-US" sz="4200"/>
            </a:br>
            <a:r>
              <a:rPr lang="en-US" sz="4200" smtClean="0"/>
              <a:t>Huệ Nguyễn</a:t>
            </a:r>
            <a:r>
              <a:rPr lang="en-US" sz="4200"/>
              <a:t/>
            </a:r>
            <a:br>
              <a:rPr lang="en-US" sz="4200"/>
            </a:br>
            <a:r>
              <a:rPr lang="en-US" sz="4200" smtClean="0"/>
              <a:t>nguyenthihue@hdu.edu.vn </a:t>
            </a:r>
            <a:r>
              <a:rPr lang="en-US" sz="4200" dirty="0"/>
              <a:t/>
            </a:r>
            <a:br>
              <a:rPr lang="en-US" sz="4200" dirty="0"/>
            </a:br>
            <a:r>
              <a:rPr lang="en-US" sz="4200" dirty="0"/>
              <a:t>M</a:t>
            </a:r>
            <a:r>
              <a:rPr lang="en-US" sz="4200"/>
              <a:t>: </a:t>
            </a:r>
            <a:r>
              <a:rPr lang="en-US" sz="4200" smtClean="0"/>
              <a:t>0913865739</a:t>
            </a:r>
            <a:r>
              <a:rPr lang="en-US" sz="2800" dirty="0"/>
              <a:t/>
            </a:r>
            <a:br>
              <a:rPr lang="en-US" sz="2800" dirty="0"/>
            </a:br>
            <a:r>
              <a:rPr lang="en-US" sz="4200" dirty="0"/>
              <a:t/>
            </a:r>
            <a:br>
              <a:rPr lang="en-US" sz="4200" dirty="0"/>
            </a:br>
            <a:endParaRPr lang="en-US" sz="4200" dirty="0"/>
          </a:p>
        </p:txBody>
      </p:sp>
      <p:grpSp>
        <p:nvGrpSpPr>
          <p:cNvPr id="2" name="Group 16">
            <a:extLst>
              <a:ext uri="{FF2B5EF4-FFF2-40B4-BE49-F238E27FC236}">
                <a16:creationId xmlns:a16="http://schemas.microsoft.com/office/drawing/2014/main" xmlns="" id="{62E4A8BF-0330-44C2-9B54-E040F41BD5F0}"/>
              </a:ext>
            </a:extLst>
          </p:cNvPr>
          <p:cNvGrpSpPr/>
          <p:nvPr/>
        </p:nvGrpSpPr>
        <p:grpSpPr>
          <a:xfrm>
            <a:off x="8712773" y="5591542"/>
            <a:ext cx="617104" cy="861577"/>
            <a:chOff x="10342514" y="6857999"/>
            <a:chExt cx="822805" cy="861577"/>
          </a:xfrm>
        </p:grpSpPr>
        <p:sp>
          <p:nvSpPr>
            <p:cNvPr id="10" name="Oval 9">
              <a:extLst>
                <a:ext uri="{FF2B5EF4-FFF2-40B4-BE49-F238E27FC236}">
                  <a16:creationId xmlns:a16="http://schemas.microsoft.com/office/drawing/2014/main" xmlns="" id="{7EC29361-A8C9-4F77-BC13-D958F8854585}"/>
                </a:ext>
              </a:extLst>
            </p:cNvPr>
            <p:cNvSpPr/>
            <p:nvPr/>
          </p:nvSpPr>
          <p:spPr>
            <a:xfrm>
              <a:off x="10342514" y="6857999"/>
              <a:ext cx="822805" cy="861577"/>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SG"/>
            </a:p>
          </p:txBody>
        </p:sp>
        <p:pic>
          <p:nvPicPr>
            <p:cNvPr id="9" name="Graphic 8" descr="Send">
              <a:extLst>
                <a:ext uri="{FF2B5EF4-FFF2-40B4-BE49-F238E27FC236}">
                  <a16:creationId xmlns:a16="http://schemas.microsoft.com/office/drawing/2014/main" xmlns="" id="{BEFF5940-157C-427B-A481-E96EDD366B11}"/>
                </a:ext>
              </a:extLst>
            </p:cNvPr>
            <p:cNvPicPr>
              <a:picLocks noChangeAspect="1"/>
            </p:cNvPicPr>
            <p:nvPr/>
          </p:nvPicPr>
          <p:blipFill>
            <a:blip r:embed="rId7" cstate="print">
              <a:extLst>
                <a:ext uri="{96DAC541-7B7A-43D3-8B79-37D633B846F1}">
                  <asvg:svgBlip xmlns:asvg="http://schemas.microsoft.com/office/drawing/2016/SVG/main" xmlns="" r:embed="rId9"/>
                </a:ext>
              </a:extLst>
            </a:blip>
            <a:stretch>
              <a:fillRect/>
            </a:stretch>
          </p:blipFill>
          <p:spPr>
            <a:xfrm>
              <a:off x="10342514" y="6959599"/>
              <a:ext cx="707367" cy="707367"/>
            </a:xfrm>
            <a:prstGeom prst="rect">
              <a:avLst/>
            </a:prstGeom>
          </p:spPr>
        </p:pic>
      </p:grpSp>
      <p:sp>
        <p:nvSpPr>
          <p:cNvPr id="18" name="TextBox 17">
            <a:extLst>
              <a:ext uri="{FF2B5EF4-FFF2-40B4-BE49-F238E27FC236}">
                <a16:creationId xmlns:a16="http://schemas.microsoft.com/office/drawing/2014/main" xmlns="" id="{3A83635A-4F65-439F-A3B7-E3CB483E5E15}"/>
              </a:ext>
            </a:extLst>
          </p:cNvPr>
          <p:cNvSpPr txBox="1"/>
          <p:nvPr/>
        </p:nvSpPr>
        <p:spPr>
          <a:xfrm>
            <a:off x="7962223" y="1324493"/>
            <a:ext cx="2118202" cy="307777"/>
          </a:xfrm>
          <a:prstGeom prst="rect">
            <a:avLst/>
          </a:prstGeom>
          <a:noFill/>
        </p:spPr>
        <p:txBody>
          <a:bodyPr wrap="square" rtlCol="0">
            <a:spAutoFit/>
          </a:bodyPr>
          <a:lstStyle/>
          <a:p>
            <a:r>
              <a:rPr lang="en-US" sz="1400" dirty="0">
                <a:latin typeface="Acumin Pro" panose="020B0504020202020204" pitchFamily="34" charset="0"/>
                <a:hlinkClick r:id="rId10"/>
              </a:rPr>
              <a:t>@SPJainSG</a:t>
            </a:r>
            <a:endParaRPr lang="en-SG" sz="1400" dirty="0">
              <a:latin typeface="Acumin Pro" panose="020B0504020202020204" pitchFamily="34" charset="0"/>
            </a:endParaRPr>
          </a:p>
        </p:txBody>
      </p:sp>
      <p:sp>
        <p:nvSpPr>
          <p:cNvPr id="24" name="TextBox 23">
            <a:extLst>
              <a:ext uri="{FF2B5EF4-FFF2-40B4-BE49-F238E27FC236}">
                <a16:creationId xmlns:a16="http://schemas.microsoft.com/office/drawing/2014/main" xmlns="" id="{FE2E3BB5-6896-43A0-87E9-F236894AD080}"/>
              </a:ext>
            </a:extLst>
          </p:cNvPr>
          <p:cNvSpPr txBox="1"/>
          <p:nvPr/>
        </p:nvSpPr>
        <p:spPr>
          <a:xfrm>
            <a:off x="8353700" y="2498031"/>
            <a:ext cx="2238100" cy="523220"/>
          </a:xfrm>
          <a:prstGeom prst="rect">
            <a:avLst/>
          </a:prstGeom>
          <a:noFill/>
        </p:spPr>
        <p:txBody>
          <a:bodyPr wrap="square" rtlCol="0">
            <a:spAutoFit/>
          </a:bodyPr>
          <a:lstStyle/>
          <a:p>
            <a:r>
              <a:rPr lang="en-US" sz="1400" dirty="0">
                <a:latin typeface="Acumin Pro" panose="020B0504020202020204" pitchFamily="34" charset="0"/>
                <a:hlinkClick r:id="rId11"/>
              </a:rPr>
              <a:t>linkedin.com/school/70720/</a:t>
            </a:r>
            <a:endParaRPr lang="en-US" sz="1400" dirty="0">
              <a:latin typeface="Acumin Pro" panose="020B0504020202020204" pitchFamily="34" charset="0"/>
            </a:endParaRPr>
          </a:p>
          <a:p>
            <a:endParaRPr lang="en-SG" sz="1400" dirty="0">
              <a:latin typeface="Acumin Pro" panose="020B0504020202020204" pitchFamily="34" charset="0"/>
            </a:endParaRPr>
          </a:p>
        </p:txBody>
      </p:sp>
      <p:sp>
        <p:nvSpPr>
          <p:cNvPr id="27" name="TextBox 26">
            <a:extLst>
              <a:ext uri="{FF2B5EF4-FFF2-40B4-BE49-F238E27FC236}">
                <a16:creationId xmlns:a16="http://schemas.microsoft.com/office/drawing/2014/main" xmlns="" id="{8532EDA3-2736-41C0-9674-2A1EA9E55301}"/>
              </a:ext>
            </a:extLst>
          </p:cNvPr>
          <p:cNvSpPr txBox="1"/>
          <p:nvPr/>
        </p:nvSpPr>
        <p:spPr>
          <a:xfrm>
            <a:off x="8742087" y="3623223"/>
            <a:ext cx="2118202" cy="307777"/>
          </a:xfrm>
          <a:prstGeom prst="rect">
            <a:avLst/>
          </a:prstGeom>
          <a:noFill/>
        </p:spPr>
        <p:txBody>
          <a:bodyPr wrap="square" rtlCol="0">
            <a:spAutoFit/>
          </a:bodyPr>
          <a:lstStyle/>
          <a:p>
            <a:r>
              <a:rPr lang="en-US" sz="1400" dirty="0">
                <a:latin typeface="Acumin Pro" panose="020B0504020202020204" pitchFamily="34" charset="0"/>
                <a:hlinkClick r:id="rId12"/>
              </a:rPr>
              <a:t>@</a:t>
            </a:r>
            <a:r>
              <a:rPr lang="en-US" sz="1400" dirty="0" err="1">
                <a:latin typeface="Acumin Pro" panose="020B0504020202020204" pitchFamily="34" charset="0"/>
                <a:hlinkClick r:id="rId12"/>
              </a:rPr>
              <a:t>SPJainGlobal</a:t>
            </a:r>
            <a:endParaRPr lang="en-SG" sz="1400" dirty="0">
              <a:latin typeface="Acumin Pro" panose="020B0504020202020204" pitchFamily="34" charset="0"/>
            </a:endParaRPr>
          </a:p>
        </p:txBody>
      </p:sp>
      <p:sp>
        <p:nvSpPr>
          <p:cNvPr id="28" name="TextBox 27">
            <a:extLst>
              <a:ext uri="{FF2B5EF4-FFF2-40B4-BE49-F238E27FC236}">
                <a16:creationId xmlns:a16="http://schemas.microsoft.com/office/drawing/2014/main" xmlns="" id="{F18A9745-0935-4912-89EF-511765B1F875}"/>
              </a:ext>
            </a:extLst>
          </p:cNvPr>
          <p:cNvSpPr txBox="1"/>
          <p:nvPr/>
        </p:nvSpPr>
        <p:spPr>
          <a:xfrm>
            <a:off x="8978035" y="4723469"/>
            <a:ext cx="2118202" cy="307777"/>
          </a:xfrm>
          <a:prstGeom prst="rect">
            <a:avLst/>
          </a:prstGeom>
          <a:noFill/>
        </p:spPr>
        <p:txBody>
          <a:bodyPr wrap="square" rtlCol="0">
            <a:spAutoFit/>
          </a:bodyPr>
          <a:lstStyle/>
          <a:p>
            <a:r>
              <a:rPr lang="en-US" sz="1400" dirty="0">
                <a:latin typeface="Acumin Pro" panose="020B0504020202020204" pitchFamily="34" charset="0"/>
                <a:hlinkClick r:id="rId13"/>
              </a:rPr>
              <a:t>@</a:t>
            </a:r>
            <a:r>
              <a:rPr lang="en-US" sz="1400" dirty="0" err="1">
                <a:latin typeface="Acumin Pro" panose="020B0504020202020204" pitchFamily="34" charset="0"/>
                <a:hlinkClick r:id="rId13"/>
              </a:rPr>
              <a:t>SPJainGlobal</a:t>
            </a:r>
            <a:endParaRPr lang="en-SG" sz="1400" dirty="0">
              <a:latin typeface="Acumin Pro" panose="020B0504020202020204" pitchFamily="34" charset="0"/>
            </a:endParaRPr>
          </a:p>
        </p:txBody>
      </p:sp>
      <p:sp>
        <p:nvSpPr>
          <p:cNvPr id="29" name="TextBox 28">
            <a:extLst>
              <a:ext uri="{FF2B5EF4-FFF2-40B4-BE49-F238E27FC236}">
                <a16:creationId xmlns:a16="http://schemas.microsoft.com/office/drawing/2014/main" xmlns="" id="{21EC4786-89E8-4F90-9A46-6132AAB246A3}"/>
              </a:ext>
            </a:extLst>
          </p:cNvPr>
          <p:cNvSpPr txBox="1"/>
          <p:nvPr/>
        </p:nvSpPr>
        <p:spPr>
          <a:xfrm>
            <a:off x="9306686" y="5929898"/>
            <a:ext cx="1361314" cy="523220"/>
          </a:xfrm>
          <a:prstGeom prst="rect">
            <a:avLst/>
          </a:prstGeom>
          <a:noFill/>
        </p:spPr>
        <p:txBody>
          <a:bodyPr wrap="square" rtlCol="0">
            <a:spAutoFit/>
          </a:bodyPr>
          <a:lstStyle/>
          <a:p>
            <a:r>
              <a:rPr lang="en-US" sz="1400" dirty="0">
                <a:latin typeface="Acumin Pro" panose="020B0504020202020204" pitchFamily="34" charset="0"/>
                <a:hlinkClick r:id="rId14"/>
              </a:rPr>
              <a:t>www.spjain.sg</a:t>
            </a:r>
            <a:endParaRPr lang="en-US" sz="1400" dirty="0">
              <a:latin typeface="Acumin Pro" panose="020B0504020202020204" pitchFamily="34" charset="0"/>
            </a:endParaRPr>
          </a:p>
          <a:p>
            <a:endParaRPr lang="en-SG" sz="1400" dirty="0">
              <a:latin typeface="Acumin Pro" panose="020B0504020202020204" pitchFamily="34" charset="0"/>
            </a:endParaRPr>
          </a:p>
        </p:txBody>
      </p:sp>
    </p:spTree>
    <p:extLst>
      <p:ext uri="{BB962C8B-B14F-4D97-AF65-F5344CB8AC3E}">
        <p14:creationId xmlns:p14="http://schemas.microsoft.com/office/powerpoint/2010/main" val="1068000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xmlns="" id="{35555856-9970-4BC3-9AA9-6A917F53AF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51">
            <a:extLst>
              <a:ext uri="{FF2B5EF4-FFF2-40B4-BE49-F238E27FC236}">
                <a16:creationId xmlns:a16="http://schemas.microsoft.com/office/drawing/2014/main" xmlns="" id="{7F487851-BFAF-46D8-A1ED-50CAD6E46F5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19F116D6-13F1-4FDE-A7F8-ABE99C68E95A}"/>
              </a:ext>
            </a:extLst>
          </p:cNvPr>
          <p:cNvSpPr>
            <a:spLocks noGrp="1"/>
          </p:cNvSpPr>
          <p:nvPr>
            <p:ph type="title"/>
          </p:nvPr>
        </p:nvSpPr>
        <p:spPr>
          <a:xfrm>
            <a:off x="6590662" y="4267832"/>
            <a:ext cx="4805996" cy="1297115"/>
          </a:xfrm>
        </p:spPr>
        <p:txBody>
          <a:bodyPr vert="horz" lIns="91440" tIns="45720" rIns="91440" bIns="45720" rtlCol="0" anchor="t">
            <a:normAutofit/>
          </a:bodyPr>
          <a:lstStyle/>
          <a:p>
            <a:r>
              <a:rPr lang="en-US" sz="4100" kern="1200">
                <a:solidFill>
                  <a:srgbClr val="000000"/>
                </a:solidFill>
                <a:latin typeface="+mj-lt"/>
                <a:ea typeface="+mj-ea"/>
                <a:cs typeface="+mj-cs"/>
              </a:rPr>
              <a:t>KHOA HỌC DỮ LIỆU LÀ GÌ?</a:t>
            </a:r>
          </a:p>
        </p:txBody>
      </p:sp>
      <p:sp>
        <p:nvSpPr>
          <p:cNvPr id="54" name="Freeform 50">
            <a:extLst>
              <a:ext uri="{FF2B5EF4-FFF2-40B4-BE49-F238E27FC236}">
                <a16:creationId xmlns:a16="http://schemas.microsoft.com/office/drawing/2014/main" xmlns="" id="{13722DD7-BA73-4776-93A3-94491FEF72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8" descr="A picture containing bird, flower, tree&#10;&#10;Description automatically generated">
            <a:extLst>
              <a:ext uri="{FF2B5EF4-FFF2-40B4-BE49-F238E27FC236}">
                <a16:creationId xmlns:a16="http://schemas.microsoft.com/office/drawing/2014/main" xmlns="" id="{FA9DCA61-3202-431E-9768-081A343C3F74}"/>
              </a:ext>
            </a:extLst>
          </p:cNvPr>
          <p:cNvPicPr>
            <a:picLocks noChangeAspect="1"/>
          </p:cNvPicPr>
          <p:nvPr/>
        </p:nvPicPr>
        <p:blipFill rotWithShape="1">
          <a:blip r:embed="rId3">
            <a:extLst>
              <a:ext uri="{28A0092B-C50C-407E-A947-70E740481C1C}">
                <a14:useLocalDpi xmlns:a14="http://schemas.microsoft.com/office/drawing/2010/main" val="0"/>
              </a:ext>
            </a:extLst>
          </a:blip>
          <a:srcRect t="3010" r="1" b="3085"/>
          <a:stretch/>
        </p:blipFill>
        <p:spPr>
          <a:xfrm>
            <a:off x="340470" y="1941521"/>
            <a:ext cx="4141760" cy="3889358"/>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1031101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34">
            <a:extLst>
              <a:ext uri="{FF2B5EF4-FFF2-40B4-BE49-F238E27FC236}">
                <a16:creationId xmlns:a16="http://schemas.microsoft.com/office/drawing/2014/main" xmlns="" id="{4522B21E-B2B9-4C72-9A71-C87EFD1374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36">
            <a:extLst>
              <a:ext uri="{FF2B5EF4-FFF2-40B4-BE49-F238E27FC236}">
                <a16:creationId xmlns:a16="http://schemas.microsoft.com/office/drawing/2014/main" xmlns="" id="{5EB7D2A2-F448-44D4-938C-DC84CBCB3B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38">
            <a:extLst>
              <a:ext uri="{FF2B5EF4-FFF2-40B4-BE49-F238E27FC236}">
                <a16:creationId xmlns:a16="http://schemas.microsoft.com/office/drawing/2014/main" xmlns="" id="{871AEA07-1E14-44B4-8E55-64EF049CD6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C7E0D63D-5E22-4378-BDC4-45F807FB77B6}"/>
              </a:ext>
            </a:extLst>
          </p:cNvPr>
          <p:cNvSpPr>
            <a:spLocks noGrp="1"/>
          </p:cNvSpPr>
          <p:nvPr>
            <p:ph type="title"/>
          </p:nvPr>
        </p:nvSpPr>
        <p:spPr>
          <a:xfrm>
            <a:off x="1524000" y="1293338"/>
            <a:ext cx="9144000" cy="3274592"/>
          </a:xfrm>
        </p:spPr>
        <p:txBody>
          <a:bodyPr vert="horz" lIns="91440" tIns="45720" rIns="91440" bIns="45720" rtlCol="0" anchor="ctr">
            <a:normAutofit fontScale="90000"/>
          </a:bodyPr>
          <a:lstStyle/>
          <a:p>
            <a:pPr algn="ctr"/>
            <a:r>
              <a:rPr lang="en-US" sz="1800" kern="1200">
                <a:solidFill>
                  <a:schemeClr val="tx1"/>
                </a:solidFill>
                <a:latin typeface="+mj-lt"/>
                <a:ea typeface="+mj-ea"/>
                <a:cs typeface="+mj-cs"/>
              </a:rPr>
              <a:t>Nhiều người không hiểu ngành khoa học dữ liệu là gì, và thường hiểu lầm nó với những công việc như nhập dữ liệu, xử lý số liệu hay những công việc ở cấp thấp. </a:t>
            </a:r>
            <a:br>
              <a:rPr lang="en-US" sz="1800" kern="1200">
                <a:solidFill>
                  <a:schemeClr val="tx1"/>
                </a:solidFill>
                <a:latin typeface="+mj-lt"/>
                <a:ea typeface="+mj-ea"/>
                <a:cs typeface="+mj-cs"/>
              </a:rPr>
            </a:br>
            <a:r>
              <a:rPr lang="en-US" sz="1800" kern="1200">
                <a:solidFill>
                  <a:schemeClr val="tx1"/>
                </a:solidFill>
                <a:latin typeface="+mj-lt"/>
                <a:ea typeface="+mj-ea"/>
                <a:cs typeface="+mj-cs"/>
              </a:rPr>
              <a:t> </a:t>
            </a:r>
            <a:br>
              <a:rPr lang="en-US" sz="1800" kern="1200">
                <a:solidFill>
                  <a:schemeClr val="tx1"/>
                </a:solidFill>
                <a:latin typeface="+mj-lt"/>
                <a:ea typeface="+mj-ea"/>
                <a:cs typeface="+mj-cs"/>
              </a:rPr>
            </a:br>
            <a:r>
              <a:rPr lang="en-US" sz="1800" kern="1200">
                <a:solidFill>
                  <a:schemeClr val="tx1"/>
                </a:solidFill>
                <a:latin typeface="+mj-lt"/>
                <a:ea typeface="+mj-ea"/>
                <a:cs typeface="+mj-cs"/>
              </a:rPr>
              <a:t>Loài người học cách sử dụng tài nguyên dầu một cách hiệu quả khi họ tinh luyện chúng. Khoa học dữ liệu là “tinh luyện dữ liệu” để có thể mang lại lợi ích cho người dùng, và không giống như dầu mỏ, mọi công ty đều cần dữ liệu để giải quyết những vấn đề phức tạp. </a:t>
            </a:r>
            <a:br>
              <a:rPr lang="en-US" sz="1800" kern="1200">
                <a:solidFill>
                  <a:schemeClr val="tx1"/>
                </a:solidFill>
                <a:latin typeface="+mj-lt"/>
                <a:ea typeface="+mj-ea"/>
                <a:cs typeface="+mj-cs"/>
              </a:rPr>
            </a:br>
            <a:r>
              <a:rPr lang="en-US" sz="1800" kern="1200">
                <a:solidFill>
                  <a:schemeClr val="tx1"/>
                </a:solidFill>
                <a:latin typeface="+mj-lt"/>
                <a:ea typeface="+mj-ea"/>
                <a:cs typeface="+mj-cs"/>
              </a:rPr>
              <a:t> </a:t>
            </a:r>
            <a:br>
              <a:rPr lang="en-US" sz="1800" kern="1200">
                <a:solidFill>
                  <a:schemeClr val="tx1"/>
                </a:solidFill>
                <a:latin typeface="+mj-lt"/>
                <a:ea typeface="+mj-ea"/>
                <a:cs typeface="+mj-cs"/>
              </a:rPr>
            </a:br>
            <a:r>
              <a:rPr lang="en-US" sz="1800" kern="1200">
                <a:solidFill>
                  <a:schemeClr val="tx1"/>
                </a:solidFill>
                <a:latin typeface="+mj-lt"/>
                <a:ea typeface="+mj-ea"/>
                <a:cs typeface="+mj-cs"/>
              </a:rPr>
              <a:t>Lấy ví dụ về loại chủng coronavirus mới. Việc sử dụng các kỹ thuật của khoa học dữ liệu, con người có thể sàng lọc khối lượng dữ liệu khổng lồ để truy rà và giám sát sự lây lan của dòng virus mới này. Các công ty như BlueDot, một start up trong lĩnh vực trí tuệ nhân tạo, đã phát triển một phần mềm có thể xác định xác xuất lặp lại của một loại bệnh. </a:t>
            </a:r>
            <a:br>
              <a:rPr lang="en-US" sz="1800" kern="1200">
                <a:solidFill>
                  <a:schemeClr val="tx1"/>
                </a:solidFill>
                <a:latin typeface="+mj-lt"/>
                <a:ea typeface="+mj-ea"/>
                <a:cs typeface="+mj-cs"/>
              </a:rPr>
            </a:br>
            <a:endParaRPr lang="en-US" sz="1800" kern="1200">
              <a:solidFill>
                <a:schemeClr val="tx1"/>
              </a:solidFill>
              <a:latin typeface="+mj-lt"/>
              <a:ea typeface="+mj-ea"/>
              <a:cs typeface="+mj-cs"/>
            </a:endParaRPr>
          </a:p>
        </p:txBody>
      </p:sp>
      <p:cxnSp>
        <p:nvCxnSpPr>
          <p:cNvPr id="78" name="Straight Connector 40">
            <a:extLst>
              <a:ext uri="{FF2B5EF4-FFF2-40B4-BE49-F238E27FC236}">
                <a16:creationId xmlns:a16="http://schemas.microsoft.com/office/drawing/2014/main" xmlns="" id="{F7C8EA93-3210-4C62-99E9-153C275E3A8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74" name="Picture 73" descr="A picture containing bird, flower, tree&#10;&#10;Description automatically generated">
            <a:extLst>
              <a:ext uri="{FF2B5EF4-FFF2-40B4-BE49-F238E27FC236}">
                <a16:creationId xmlns:a16="http://schemas.microsoft.com/office/drawing/2014/main" xmlns="" id="{987C21EE-E4CE-40D8-9AEB-DFD1454BD94D}"/>
              </a:ext>
            </a:extLst>
          </p:cNvPr>
          <p:cNvPicPr>
            <a:picLocks noChangeAspect="1"/>
          </p:cNvPicPr>
          <p:nvPr/>
        </p:nvPicPr>
        <p:blipFill rotWithShape="1">
          <a:blip r:embed="rId2">
            <a:extLst>
              <a:ext uri="{28A0092B-C50C-407E-A947-70E740481C1C}">
                <a14:useLocalDpi xmlns:a14="http://schemas.microsoft.com/office/drawing/2010/main" val="0"/>
              </a:ext>
            </a:extLst>
          </a:blip>
          <a:srcRect t="22751" r="-2" b="22777"/>
          <a:stretch/>
        </p:blipFill>
        <p:spPr>
          <a:xfrm>
            <a:off x="9027043" y="4897251"/>
            <a:ext cx="2568493" cy="1399062"/>
          </a:xfrm>
          <a:prstGeom prst="rect">
            <a:avLst/>
          </a:prstGeom>
        </p:spPr>
      </p:pic>
    </p:spTree>
    <p:extLst>
      <p:ext uri="{BB962C8B-B14F-4D97-AF65-F5344CB8AC3E}">
        <p14:creationId xmlns:p14="http://schemas.microsoft.com/office/powerpoint/2010/main" val="703073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C99D1AB-0C2D-4DD9-B88A-B6369D9044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4864B494-0DC0-4B55-A675-C84BB30FD093}"/>
              </a:ext>
            </a:extLst>
          </p:cNvPr>
          <p:cNvSpPr>
            <a:spLocks noGrp="1"/>
          </p:cNvSpPr>
          <p:nvPr>
            <p:ph type="title"/>
          </p:nvPr>
        </p:nvSpPr>
        <p:spPr>
          <a:xfrm>
            <a:off x="1045028" y="1372905"/>
            <a:ext cx="3892732" cy="4305519"/>
          </a:xfrm>
        </p:spPr>
        <p:txBody>
          <a:bodyPr anchor="ctr">
            <a:normAutofit/>
          </a:bodyPr>
          <a:lstStyle/>
          <a:p>
            <a:r>
              <a:rPr lang="en-US" sz="5400" dirty="0" err="1"/>
              <a:t>Ứng</a:t>
            </a:r>
            <a:r>
              <a:rPr lang="en-US" sz="5400" dirty="0"/>
              <a:t> </a:t>
            </a:r>
            <a:r>
              <a:rPr lang="en-US" sz="5400" dirty="0" err="1"/>
              <a:t>dụng</a:t>
            </a:r>
            <a:r>
              <a:rPr lang="en-US" sz="5400" dirty="0"/>
              <a:t> </a:t>
            </a:r>
            <a:r>
              <a:rPr lang="en-US" sz="5400" dirty="0" err="1"/>
              <a:t>và</a:t>
            </a:r>
            <a:r>
              <a:rPr lang="en-US" sz="5400" dirty="0"/>
              <a:t> c</a:t>
            </a:r>
            <a:r>
              <a:rPr lang="vi-VN" sz="5400" dirty="0"/>
              <a:t>ơ</a:t>
            </a:r>
            <a:r>
              <a:rPr lang="en-US" sz="5400" dirty="0"/>
              <a:t> </a:t>
            </a:r>
            <a:r>
              <a:rPr lang="en-US" sz="5400" dirty="0" err="1"/>
              <a:t>hội</a:t>
            </a:r>
            <a:r>
              <a:rPr lang="en-US" sz="5400" dirty="0"/>
              <a:t> </a:t>
            </a:r>
            <a:r>
              <a:rPr lang="en-US" sz="5400" dirty="0" err="1"/>
              <a:t>nghề</a:t>
            </a:r>
            <a:r>
              <a:rPr lang="en-US" sz="5400" dirty="0"/>
              <a:t> </a:t>
            </a:r>
            <a:r>
              <a:rPr lang="en-US" sz="5400" dirty="0" err="1"/>
              <a:t>nghiệp</a:t>
            </a:r>
            <a:endParaRPr lang="en-US" sz="5400" dirty="0"/>
          </a:p>
        </p:txBody>
      </p:sp>
      <p:grpSp>
        <p:nvGrpSpPr>
          <p:cNvPr id="10" name="Group 9">
            <a:extLst>
              <a:ext uri="{FF2B5EF4-FFF2-40B4-BE49-F238E27FC236}">
                <a16:creationId xmlns:a16="http://schemas.microsoft.com/office/drawing/2014/main" xmlns="" id="{032D8612-31EB-44CF-A1D0-14FD4C70542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315431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xmlns="" id="{F19A4A0F-1B59-4DB0-9764-D10936E987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xmlns=""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FEEE0806-D1D6-435B-B3BF-77C23693590E}"/>
              </a:ext>
            </a:extLst>
          </p:cNvPr>
          <p:cNvSpPr>
            <a:spLocks noGrp="1"/>
          </p:cNvSpPr>
          <p:nvPr>
            <p:ph idx="1"/>
          </p:nvPr>
        </p:nvSpPr>
        <p:spPr>
          <a:xfrm>
            <a:off x="6096000" y="1372905"/>
            <a:ext cx="5224272" cy="4305519"/>
          </a:xfrm>
        </p:spPr>
        <p:txBody>
          <a:bodyPr anchor="ctr">
            <a:normAutofit/>
          </a:bodyPr>
          <a:lstStyle/>
          <a:p>
            <a:r>
              <a:rPr lang="en-US" sz="1600" dirty="0"/>
              <a:t>Khoa </a:t>
            </a:r>
            <a:r>
              <a:rPr lang="en-US" sz="1600" dirty="0" err="1"/>
              <a:t>học</a:t>
            </a:r>
            <a:r>
              <a:rPr lang="en-US" sz="1600" dirty="0"/>
              <a:t> </a:t>
            </a:r>
            <a:r>
              <a:rPr lang="en-US" sz="1600" dirty="0" err="1"/>
              <a:t>dữ</a:t>
            </a:r>
            <a:r>
              <a:rPr lang="en-US" sz="1600" dirty="0"/>
              <a:t> </a:t>
            </a:r>
            <a:r>
              <a:rPr lang="en-US" sz="1600" dirty="0" err="1"/>
              <a:t>liệu</a:t>
            </a:r>
            <a:r>
              <a:rPr lang="en-US" sz="1600" dirty="0"/>
              <a:t> </a:t>
            </a:r>
            <a:r>
              <a:rPr lang="en-US" sz="1600" dirty="0" err="1"/>
              <a:t>được</a:t>
            </a:r>
            <a:r>
              <a:rPr lang="en-US" sz="1600" dirty="0"/>
              <a:t> </a:t>
            </a:r>
            <a:r>
              <a:rPr lang="en-US" sz="1600" dirty="0" err="1"/>
              <a:t>sử</a:t>
            </a:r>
            <a:r>
              <a:rPr lang="en-US" sz="1600" dirty="0"/>
              <a:t> </a:t>
            </a:r>
            <a:r>
              <a:rPr lang="en-US" sz="1600" dirty="0" err="1"/>
              <a:t>dụng</a:t>
            </a:r>
            <a:r>
              <a:rPr lang="en-US" sz="1600" dirty="0"/>
              <a:t> </a:t>
            </a:r>
            <a:r>
              <a:rPr lang="en-US" sz="1600" dirty="0" err="1"/>
              <a:t>như</a:t>
            </a:r>
            <a:r>
              <a:rPr lang="en-US" sz="1600" dirty="0"/>
              <a:t> </a:t>
            </a:r>
            <a:r>
              <a:rPr lang="en-US" sz="1600" dirty="0" err="1"/>
              <a:t>một</a:t>
            </a:r>
            <a:r>
              <a:rPr lang="en-US" sz="1600" dirty="0"/>
              <a:t> </a:t>
            </a:r>
            <a:r>
              <a:rPr lang="en-US" sz="1600" dirty="0" err="1"/>
              <a:t>công</a:t>
            </a:r>
            <a:r>
              <a:rPr lang="en-US" sz="1600" dirty="0"/>
              <a:t> </a:t>
            </a:r>
            <a:r>
              <a:rPr lang="en-US" sz="1600" dirty="0" err="1"/>
              <a:t>cụ</a:t>
            </a:r>
            <a:r>
              <a:rPr lang="en-US" sz="1600" dirty="0"/>
              <a:t> </a:t>
            </a:r>
            <a:r>
              <a:rPr lang="en-US" sz="1600" dirty="0" err="1"/>
              <a:t>giúp</a:t>
            </a:r>
            <a:r>
              <a:rPr lang="en-US" sz="1600" dirty="0"/>
              <a:t> </a:t>
            </a:r>
            <a:r>
              <a:rPr lang="en-US" sz="1600" dirty="0" err="1"/>
              <a:t>các</a:t>
            </a:r>
            <a:r>
              <a:rPr lang="en-US" sz="1600" dirty="0"/>
              <a:t> </a:t>
            </a:r>
            <a:r>
              <a:rPr lang="en-US" sz="1600" dirty="0" err="1"/>
              <a:t>ngân</a:t>
            </a:r>
            <a:r>
              <a:rPr lang="en-US" sz="1600" dirty="0"/>
              <a:t> </a:t>
            </a:r>
            <a:r>
              <a:rPr lang="en-US" sz="1600" dirty="0" err="1"/>
              <a:t>hàng</a:t>
            </a:r>
            <a:r>
              <a:rPr lang="en-US" sz="1600" dirty="0"/>
              <a:t> </a:t>
            </a:r>
            <a:r>
              <a:rPr lang="en-US" sz="1600" dirty="0" err="1"/>
              <a:t>dò</a:t>
            </a:r>
            <a:r>
              <a:rPr lang="en-US" sz="1600" dirty="0"/>
              <a:t> </a:t>
            </a:r>
            <a:r>
              <a:rPr lang="en-US" sz="1600" dirty="0" err="1"/>
              <a:t>tìm</a:t>
            </a:r>
            <a:r>
              <a:rPr lang="en-US" sz="1600" dirty="0"/>
              <a:t> </a:t>
            </a:r>
            <a:r>
              <a:rPr lang="en-US" sz="1600" dirty="0" err="1"/>
              <a:t>những</a:t>
            </a:r>
            <a:r>
              <a:rPr lang="en-US" sz="1600" dirty="0"/>
              <a:t> </a:t>
            </a:r>
            <a:r>
              <a:rPr lang="en-US" sz="1600" dirty="0" err="1"/>
              <a:t>giao</a:t>
            </a:r>
            <a:r>
              <a:rPr lang="en-US" sz="1600" dirty="0"/>
              <a:t> </a:t>
            </a:r>
            <a:r>
              <a:rPr lang="en-US" sz="1600" dirty="0" err="1"/>
              <a:t>dịch</a:t>
            </a:r>
            <a:r>
              <a:rPr lang="en-US" sz="1600" dirty="0"/>
              <a:t> </a:t>
            </a:r>
            <a:r>
              <a:rPr lang="en-US" sz="1600" dirty="0" err="1"/>
              <a:t>sai</a:t>
            </a:r>
            <a:r>
              <a:rPr lang="en-US" sz="1600" dirty="0"/>
              <a:t>. </a:t>
            </a:r>
            <a:r>
              <a:rPr lang="en-US" sz="1600" dirty="0" err="1"/>
              <a:t>Bên</a:t>
            </a:r>
            <a:r>
              <a:rPr lang="en-US" sz="1600" dirty="0"/>
              <a:t> </a:t>
            </a:r>
            <a:r>
              <a:rPr lang="en-US" sz="1600" dirty="0" err="1"/>
              <a:t>cạnh</a:t>
            </a:r>
            <a:r>
              <a:rPr lang="en-US" sz="1600" dirty="0"/>
              <a:t> </a:t>
            </a:r>
            <a:r>
              <a:rPr lang="en-US" sz="1600" dirty="0" err="1"/>
              <a:t>đó</a:t>
            </a:r>
            <a:r>
              <a:rPr lang="en-US" sz="1600" dirty="0"/>
              <a:t>, khoa </a:t>
            </a:r>
            <a:r>
              <a:rPr lang="en-US" sz="1600" dirty="0" err="1"/>
              <a:t>học</a:t>
            </a:r>
            <a:r>
              <a:rPr lang="en-US" sz="1600" dirty="0"/>
              <a:t> </a:t>
            </a:r>
            <a:r>
              <a:rPr lang="en-US" sz="1600" dirty="0" err="1"/>
              <a:t>dữ</a:t>
            </a:r>
            <a:r>
              <a:rPr lang="en-US" sz="1600" dirty="0"/>
              <a:t> </a:t>
            </a:r>
            <a:r>
              <a:rPr lang="en-US" sz="1600" dirty="0" err="1"/>
              <a:t>liệu</a:t>
            </a:r>
            <a:r>
              <a:rPr lang="en-US" sz="1600" dirty="0"/>
              <a:t> </a:t>
            </a:r>
            <a:r>
              <a:rPr lang="en-US" sz="1600" dirty="0" err="1"/>
              <a:t>được</a:t>
            </a:r>
            <a:r>
              <a:rPr lang="en-US" sz="1600" dirty="0"/>
              <a:t> </a:t>
            </a:r>
            <a:r>
              <a:rPr lang="en-US" sz="1600" dirty="0" err="1"/>
              <a:t>sử</a:t>
            </a:r>
            <a:r>
              <a:rPr lang="en-US" sz="1600" dirty="0"/>
              <a:t> </a:t>
            </a:r>
            <a:r>
              <a:rPr lang="en-US" sz="1600" dirty="0" err="1"/>
              <a:t>dụng</a:t>
            </a:r>
            <a:r>
              <a:rPr lang="en-US" sz="1600" dirty="0"/>
              <a:t> </a:t>
            </a:r>
            <a:r>
              <a:rPr lang="en-US" sz="1600" dirty="0" err="1"/>
              <a:t>trên</a:t>
            </a:r>
            <a:r>
              <a:rPr lang="en-US" sz="1600" dirty="0"/>
              <a:t> </a:t>
            </a:r>
            <a:r>
              <a:rPr lang="en-US" sz="1600" dirty="0" err="1"/>
              <a:t>toàn</a:t>
            </a:r>
            <a:r>
              <a:rPr lang="en-US" sz="1600" dirty="0"/>
              <a:t> </a:t>
            </a:r>
            <a:r>
              <a:rPr lang="en-US" sz="1600" dirty="0" err="1"/>
              <a:t>thế</a:t>
            </a:r>
            <a:r>
              <a:rPr lang="en-US" sz="1600" dirty="0"/>
              <a:t> </a:t>
            </a:r>
            <a:r>
              <a:rPr lang="en-US" sz="1600" dirty="0" err="1"/>
              <a:t>giới</a:t>
            </a:r>
            <a:r>
              <a:rPr lang="en-US" sz="1600" dirty="0"/>
              <a:t> </a:t>
            </a:r>
            <a:r>
              <a:rPr lang="en-US" sz="1600" dirty="0" err="1"/>
              <a:t>trong</a:t>
            </a:r>
            <a:r>
              <a:rPr lang="en-US" sz="1600" dirty="0"/>
              <a:t> </a:t>
            </a:r>
            <a:r>
              <a:rPr lang="en-US" sz="1600" dirty="0" err="1"/>
              <a:t>các</a:t>
            </a:r>
            <a:r>
              <a:rPr lang="en-US" sz="1600" dirty="0"/>
              <a:t> </a:t>
            </a:r>
            <a:r>
              <a:rPr lang="en-US" sz="1600" dirty="0" err="1"/>
              <a:t>lĩnh</a:t>
            </a:r>
            <a:r>
              <a:rPr lang="en-US" sz="1600" dirty="0"/>
              <a:t> </a:t>
            </a:r>
            <a:r>
              <a:rPr lang="en-US" sz="1600" dirty="0" err="1"/>
              <a:t>vực</a:t>
            </a:r>
            <a:r>
              <a:rPr lang="en-US" sz="1600" dirty="0"/>
              <a:t> </a:t>
            </a:r>
            <a:r>
              <a:rPr lang="en-US" sz="1600" dirty="0" err="1"/>
              <a:t>như</a:t>
            </a:r>
            <a:r>
              <a:rPr lang="en-US" sz="1600" dirty="0"/>
              <a:t> </a:t>
            </a:r>
            <a:r>
              <a:rPr lang="en-US" sz="1600" dirty="0" err="1"/>
              <a:t>tìm</a:t>
            </a:r>
            <a:r>
              <a:rPr lang="en-US" sz="1600" dirty="0"/>
              <a:t> </a:t>
            </a:r>
            <a:r>
              <a:rPr lang="en-US" sz="1600" dirty="0" err="1"/>
              <a:t>kiếm</a:t>
            </a:r>
            <a:r>
              <a:rPr lang="en-US" sz="1600" dirty="0"/>
              <a:t> </a:t>
            </a:r>
            <a:r>
              <a:rPr lang="en-US" sz="1600" dirty="0" err="1"/>
              <a:t>trên</a:t>
            </a:r>
            <a:r>
              <a:rPr lang="en-US" sz="1600" dirty="0"/>
              <a:t> internet, </a:t>
            </a:r>
            <a:r>
              <a:rPr lang="en-US" sz="1600" dirty="0" err="1"/>
              <a:t>chăm</a:t>
            </a:r>
            <a:r>
              <a:rPr lang="en-US" sz="1600" dirty="0"/>
              <a:t> </a:t>
            </a:r>
            <a:r>
              <a:rPr lang="en-US" sz="1600" dirty="0" err="1"/>
              <a:t>sóc</a:t>
            </a:r>
            <a:r>
              <a:rPr lang="en-US" sz="1600" dirty="0"/>
              <a:t> </a:t>
            </a:r>
            <a:r>
              <a:rPr lang="en-US" sz="1600" dirty="0" err="1"/>
              <a:t>sức</a:t>
            </a:r>
            <a:r>
              <a:rPr lang="en-US" sz="1600" dirty="0"/>
              <a:t> </a:t>
            </a:r>
            <a:r>
              <a:rPr lang="en-US" sz="1600" dirty="0" err="1"/>
              <a:t>khỏe</a:t>
            </a:r>
            <a:r>
              <a:rPr lang="en-US" sz="1600" dirty="0"/>
              <a:t>, </a:t>
            </a:r>
            <a:r>
              <a:rPr lang="en-US" sz="1600" dirty="0" err="1"/>
              <a:t>nhận</a:t>
            </a:r>
            <a:r>
              <a:rPr lang="en-US" sz="1600" dirty="0"/>
              <a:t> </a:t>
            </a:r>
            <a:r>
              <a:rPr lang="en-US" sz="1600" dirty="0" err="1"/>
              <a:t>diện</a:t>
            </a:r>
            <a:r>
              <a:rPr lang="en-US" sz="1600" dirty="0"/>
              <a:t> </a:t>
            </a:r>
            <a:r>
              <a:rPr lang="en-US" sz="1600" dirty="0" err="1"/>
              <a:t>giọng</a:t>
            </a:r>
            <a:r>
              <a:rPr lang="en-US" sz="1600" dirty="0"/>
              <a:t> </a:t>
            </a:r>
            <a:r>
              <a:rPr lang="en-US" sz="1600" dirty="0" err="1"/>
              <a:t>nói</a:t>
            </a:r>
            <a:r>
              <a:rPr lang="en-US" sz="1600" dirty="0"/>
              <a:t>, </a:t>
            </a:r>
            <a:r>
              <a:rPr lang="en-US" sz="1600" dirty="0" err="1"/>
              <a:t>hình</a:t>
            </a:r>
            <a:r>
              <a:rPr lang="en-US" sz="1600" dirty="0"/>
              <a:t> </a:t>
            </a:r>
            <a:r>
              <a:rPr lang="en-US" sz="1600" dirty="0" err="1"/>
              <a:t>ảnh</a:t>
            </a:r>
            <a:r>
              <a:rPr lang="en-US" sz="1600" dirty="0"/>
              <a:t> </a:t>
            </a:r>
            <a:r>
              <a:rPr lang="en-US" sz="1600" dirty="0" err="1"/>
              <a:t>và</a:t>
            </a:r>
            <a:r>
              <a:rPr lang="en-US" sz="1600" dirty="0"/>
              <a:t> </a:t>
            </a:r>
            <a:r>
              <a:rPr lang="en-US" sz="1600" dirty="0" err="1"/>
              <a:t>thậm</a:t>
            </a:r>
            <a:r>
              <a:rPr lang="en-US" sz="1600" dirty="0"/>
              <a:t> </a:t>
            </a:r>
            <a:r>
              <a:rPr lang="en-US" sz="1600" dirty="0" err="1"/>
              <a:t>chí</a:t>
            </a:r>
            <a:r>
              <a:rPr lang="en-US" sz="1600" dirty="0"/>
              <a:t> </a:t>
            </a:r>
            <a:r>
              <a:rPr lang="en-US" sz="1600" dirty="0" err="1"/>
              <a:t>là</a:t>
            </a:r>
            <a:r>
              <a:rPr lang="en-US" sz="1600" dirty="0"/>
              <a:t> </a:t>
            </a:r>
            <a:r>
              <a:rPr lang="en-US" sz="1600" dirty="0" err="1"/>
              <a:t>hành</a:t>
            </a:r>
            <a:r>
              <a:rPr lang="en-US" sz="1600" dirty="0"/>
              <a:t> </a:t>
            </a:r>
            <a:r>
              <a:rPr lang="en-US" sz="1600" dirty="0" err="1"/>
              <a:t>trình</a:t>
            </a:r>
            <a:r>
              <a:rPr lang="en-US" sz="1600" dirty="0"/>
              <a:t> </a:t>
            </a:r>
            <a:r>
              <a:rPr lang="en-US" sz="1600" dirty="0" err="1"/>
              <a:t>của</a:t>
            </a:r>
            <a:r>
              <a:rPr lang="en-US" sz="1600" dirty="0"/>
              <a:t> </a:t>
            </a:r>
            <a:r>
              <a:rPr lang="en-US" sz="1600" dirty="0" err="1"/>
              <a:t>các</a:t>
            </a:r>
            <a:r>
              <a:rPr lang="en-US" sz="1600" dirty="0"/>
              <a:t> </a:t>
            </a:r>
            <a:r>
              <a:rPr lang="en-US" sz="1600" dirty="0" err="1"/>
              <a:t>chuyến</a:t>
            </a:r>
            <a:r>
              <a:rPr lang="en-US" sz="1600" dirty="0"/>
              <a:t> bay. </a:t>
            </a:r>
          </a:p>
          <a:p>
            <a:r>
              <a:rPr lang="en-US" sz="1600" dirty="0"/>
              <a:t>“Khoa </a:t>
            </a:r>
            <a:r>
              <a:rPr lang="en-US" sz="1600" dirty="0" err="1"/>
              <a:t>học</a:t>
            </a:r>
            <a:r>
              <a:rPr lang="en-US" sz="1600" dirty="0"/>
              <a:t> </a:t>
            </a:r>
            <a:r>
              <a:rPr lang="en-US" sz="1600" dirty="0" err="1"/>
              <a:t>dữ</a:t>
            </a:r>
            <a:r>
              <a:rPr lang="en-US" sz="1600" dirty="0"/>
              <a:t> </a:t>
            </a:r>
            <a:r>
              <a:rPr lang="en-US" sz="1600" dirty="0" err="1"/>
              <a:t>liệu</a:t>
            </a:r>
            <a:r>
              <a:rPr lang="en-US" sz="1600" dirty="0"/>
              <a:t> </a:t>
            </a:r>
            <a:r>
              <a:rPr lang="en-US" sz="1600" dirty="0" err="1"/>
              <a:t>là</a:t>
            </a:r>
            <a:r>
              <a:rPr lang="en-US" sz="1600" dirty="0"/>
              <a:t> </a:t>
            </a:r>
            <a:r>
              <a:rPr lang="en-US" sz="1600" dirty="0" err="1"/>
              <a:t>hiện</a:t>
            </a:r>
            <a:r>
              <a:rPr lang="en-US" sz="1600" dirty="0"/>
              <a:t> tai </a:t>
            </a:r>
            <a:r>
              <a:rPr lang="en-US" sz="1600" dirty="0" err="1"/>
              <a:t>và</a:t>
            </a:r>
            <a:r>
              <a:rPr lang="en-US" sz="1600" dirty="0"/>
              <a:t> </a:t>
            </a:r>
            <a:r>
              <a:rPr lang="en-US" sz="1600" dirty="0" err="1"/>
              <a:t>tương</a:t>
            </a:r>
            <a:r>
              <a:rPr lang="en-US" sz="1600" dirty="0"/>
              <a:t> </a:t>
            </a:r>
            <a:r>
              <a:rPr lang="en-US" sz="1600" dirty="0" err="1"/>
              <a:t>lai</a:t>
            </a:r>
            <a:r>
              <a:rPr lang="en-US" sz="1600" dirty="0"/>
              <a:t> </a:t>
            </a:r>
            <a:r>
              <a:rPr lang="en-US" sz="1600" dirty="0" err="1"/>
              <a:t>của</a:t>
            </a:r>
            <a:r>
              <a:rPr lang="en-US" sz="1600" dirty="0"/>
              <a:t> </a:t>
            </a:r>
            <a:r>
              <a:rPr lang="en-US" sz="1600" dirty="0" err="1"/>
              <a:t>loài</a:t>
            </a:r>
            <a:r>
              <a:rPr lang="en-US" sz="1600" dirty="0"/>
              <a:t> </a:t>
            </a:r>
            <a:r>
              <a:rPr lang="en-US" sz="1600" dirty="0" err="1"/>
              <a:t>người</a:t>
            </a:r>
            <a:r>
              <a:rPr lang="en-US" sz="1600" dirty="0"/>
              <a:t>, </a:t>
            </a:r>
            <a:r>
              <a:rPr lang="en-US" sz="1600" dirty="0" err="1"/>
              <a:t>và</a:t>
            </a:r>
            <a:r>
              <a:rPr lang="en-US" sz="1600" dirty="0"/>
              <a:t> </a:t>
            </a:r>
            <a:r>
              <a:rPr lang="en-US" sz="1600" dirty="0" err="1"/>
              <a:t>có</a:t>
            </a:r>
            <a:r>
              <a:rPr lang="en-US" sz="1600" dirty="0"/>
              <a:t> </a:t>
            </a:r>
            <a:r>
              <a:rPr lang="en-US" sz="1600" dirty="0" err="1"/>
              <a:t>tiềm</a:t>
            </a:r>
            <a:r>
              <a:rPr lang="en-US" sz="1600" dirty="0"/>
              <a:t> </a:t>
            </a:r>
            <a:r>
              <a:rPr lang="en-US" sz="1600" dirty="0" err="1"/>
              <a:t>năng</a:t>
            </a:r>
            <a:r>
              <a:rPr lang="en-US" sz="1600" dirty="0"/>
              <a:t> </a:t>
            </a:r>
            <a:r>
              <a:rPr lang="en-US" sz="1600" dirty="0" err="1"/>
              <a:t>tạo</a:t>
            </a:r>
            <a:r>
              <a:rPr lang="en-US" sz="1600" dirty="0"/>
              <a:t> ra </a:t>
            </a:r>
            <a:r>
              <a:rPr lang="en-US" sz="1600" dirty="0" err="1"/>
              <a:t>cách</a:t>
            </a:r>
            <a:r>
              <a:rPr lang="en-US" sz="1600" dirty="0"/>
              <a:t> </a:t>
            </a:r>
            <a:r>
              <a:rPr lang="en-US" sz="1600" dirty="0" err="1"/>
              <a:t>mạng</a:t>
            </a:r>
            <a:r>
              <a:rPr lang="en-US" sz="1600" dirty="0"/>
              <a:t> </a:t>
            </a:r>
            <a:r>
              <a:rPr lang="en-US" sz="1600" dirty="0" err="1"/>
              <a:t>về</a:t>
            </a:r>
            <a:r>
              <a:rPr lang="en-US" sz="1600" dirty="0"/>
              <a:t> </a:t>
            </a:r>
            <a:r>
              <a:rPr lang="en-US" sz="1600" dirty="0" err="1"/>
              <a:t>lối</a:t>
            </a:r>
            <a:r>
              <a:rPr lang="en-US" sz="1600" dirty="0"/>
              <a:t> </a:t>
            </a:r>
            <a:r>
              <a:rPr lang="en-US" sz="1600" dirty="0" err="1"/>
              <a:t>sống</a:t>
            </a:r>
            <a:r>
              <a:rPr lang="en-US" sz="1600" dirty="0"/>
              <a:t> </a:t>
            </a:r>
            <a:r>
              <a:rPr lang="en-US" sz="1600" dirty="0" err="1"/>
              <a:t>ngày</a:t>
            </a:r>
            <a:r>
              <a:rPr lang="en-US" sz="1600" dirty="0"/>
              <a:t> nay”, </a:t>
            </a:r>
            <a:r>
              <a:rPr lang="en-US" sz="1600" dirty="0" err="1"/>
              <a:t>theo</a:t>
            </a:r>
            <a:r>
              <a:rPr lang="en-US" sz="1600" dirty="0"/>
              <a:t> </a:t>
            </a:r>
            <a:r>
              <a:rPr lang="en-US" sz="1600" dirty="0" err="1"/>
              <a:t>phát</a:t>
            </a:r>
            <a:r>
              <a:rPr lang="en-US" sz="1600" dirty="0"/>
              <a:t> </a:t>
            </a:r>
            <a:r>
              <a:rPr lang="en-US" sz="1600" dirty="0" err="1"/>
              <a:t>biểu</a:t>
            </a:r>
            <a:r>
              <a:rPr lang="en-US" sz="1600" dirty="0"/>
              <a:t> </a:t>
            </a:r>
            <a:r>
              <a:rPr lang="en-US" sz="1600" dirty="0" err="1"/>
              <a:t>của</a:t>
            </a:r>
            <a:r>
              <a:rPr lang="en-US" sz="1600" dirty="0"/>
              <a:t> Dr Abhijit Dasgupta, </a:t>
            </a:r>
            <a:r>
              <a:rPr lang="en-US" sz="1600" dirty="0" err="1"/>
              <a:t>giám</a:t>
            </a:r>
            <a:r>
              <a:rPr lang="en-US" sz="1600" dirty="0"/>
              <a:t> </a:t>
            </a:r>
            <a:r>
              <a:rPr lang="en-US" sz="1600" dirty="0" err="1"/>
              <a:t>đốc</a:t>
            </a:r>
            <a:r>
              <a:rPr lang="en-US" sz="1600" dirty="0"/>
              <a:t> </a:t>
            </a:r>
            <a:r>
              <a:rPr lang="en-US" sz="1600" dirty="0" err="1"/>
              <a:t>của</a:t>
            </a:r>
            <a:r>
              <a:rPr lang="en-US" sz="1600" dirty="0"/>
              <a:t> </a:t>
            </a:r>
            <a:r>
              <a:rPr lang="en-US" sz="1600" dirty="0" err="1"/>
              <a:t>ngành</a:t>
            </a:r>
            <a:r>
              <a:rPr lang="en-US" sz="1600" dirty="0"/>
              <a:t> Data Science </a:t>
            </a:r>
            <a:r>
              <a:rPr lang="en-US" sz="1600" dirty="0" err="1"/>
              <a:t>tại</a:t>
            </a:r>
            <a:r>
              <a:rPr lang="en-US" sz="1600" dirty="0"/>
              <a:t> </a:t>
            </a:r>
            <a:r>
              <a:rPr lang="en-US" sz="1600" dirty="0" err="1"/>
              <a:t>trường</a:t>
            </a:r>
            <a:r>
              <a:rPr lang="en-US" sz="1600" dirty="0"/>
              <a:t> SP Jain School of Global Management</a:t>
            </a:r>
          </a:p>
          <a:p>
            <a:r>
              <a:rPr lang="en-US" sz="1600" dirty="0" err="1"/>
              <a:t>Đây</a:t>
            </a:r>
            <a:r>
              <a:rPr lang="en-US" sz="1600" dirty="0"/>
              <a:t> </a:t>
            </a:r>
            <a:r>
              <a:rPr lang="en-US" sz="1600" dirty="0" err="1"/>
              <a:t>là</a:t>
            </a:r>
            <a:r>
              <a:rPr lang="en-US" sz="1600" dirty="0"/>
              <a:t> </a:t>
            </a:r>
            <a:r>
              <a:rPr lang="en-US" sz="1600" dirty="0" err="1"/>
              <a:t>một</a:t>
            </a:r>
            <a:r>
              <a:rPr lang="en-US" sz="1600" dirty="0"/>
              <a:t> </a:t>
            </a:r>
            <a:r>
              <a:rPr lang="en-US" sz="1600" dirty="0" err="1"/>
              <a:t>hướng</a:t>
            </a:r>
            <a:r>
              <a:rPr lang="en-US" sz="1600" dirty="0"/>
              <a:t> </a:t>
            </a:r>
            <a:r>
              <a:rPr lang="en-US" sz="1600" dirty="0" err="1"/>
              <a:t>nghề</a:t>
            </a:r>
            <a:r>
              <a:rPr lang="en-US" sz="1600" dirty="0"/>
              <a:t> </a:t>
            </a:r>
            <a:r>
              <a:rPr lang="en-US" sz="1600" dirty="0" err="1"/>
              <a:t>nghiệp</a:t>
            </a:r>
            <a:r>
              <a:rPr lang="en-US" sz="1600" dirty="0"/>
              <a:t>  </a:t>
            </a:r>
            <a:r>
              <a:rPr lang="en-US" sz="1600" dirty="0" err="1"/>
              <a:t>mang</a:t>
            </a:r>
            <a:r>
              <a:rPr lang="en-US" sz="1600" dirty="0"/>
              <a:t> </a:t>
            </a:r>
            <a:r>
              <a:rPr lang="en-US" sz="1600" dirty="0" err="1"/>
              <a:t>lại</a:t>
            </a:r>
            <a:r>
              <a:rPr lang="en-US" sz="1600" dirty="0"/>
              <a:t> </a:t>
            </a:r>
            <a:r>
              <a:rPr lang="en-US" sz="1600" dirty="0" err="1"/>
              <a:t>cơ</a:t>
            </a:r>
            <a:r>
              <a:rPr lang="en-US" sz="1600" dirty="0"/>
              <a:t> </a:t>
            </a:r>
            <a:r>
              <a:rPr lang="en-US" sz="1600" dirty="0" err="1"/>
              <a:t>hội</a:t>
            </a:r>
            <a:r>
              <a:rPr lang="en-US" sz="1600" dirty="0"/>
              <a:t> </a:t>
            </a:r>
            <a:r>
              <a:rPr lang="en-US" sz="1600" dirty="0" err="1"/>
              <a:t>phát</a:t>
            </a:r>
            <a:r>
              <a:rPr lang="en-US" sz="1600" dirty="0"/>
              <a:t> </a:t>
            </a:r>
            <a:r>
              <a:rPr lang="en-US" sz="1600" dirty="0" err="1"/>
              <a:t>triển</a:t>
            </a:r>
            <a:r>
              <a:rPr lang="en-US" sz="1600" dirty="0"/>
              <a:t> </a:t>
            </a:r>
            <a:r>
              <a:rPr lang="en-US" sz="1600" dirty="0" err="1"/>
              <a:t>vượt</a:t>
            </a:r>
            <a:r>
              <a:rPr lang="en-US" sz="1600" dirty="0"/>
              <a:t> </a:t>
            </a:r>
            <a:r>
              <a:rPr lang="en-US" sz="1600" dirty="0" err="1"/>
              <a:t>bậc</a:t>
            </a:r>
            <a:r>
              <a:rPr lang="en-US" sz="1600" dirty="0"/>
              <a:t> </a:t>
            </a:r>
            <a:r>
              <a:rPr lang="en-US" sz="1600" dirty="0" err="1"/>
              <a:t>và</a:t>
            </a:r>
            <a:r>
              <a:rPr lang="en-US" sz="1600" dirty="0"/>
              <a:t> </a:t>
            </a:r>
            <a:r>
              <a:rPr lang="en-US" sz="1600" dirty="0" err="1"/>
              <a:t>là</a:t>
            </a:r>
            <a:r>
              <a:rPr lang="en-US" sz="1600" dirty="0"/>
              <a:t> </a:t>
            </a:r>
            <a:r>
              <a:rPr lang="en-US" sz="1600" dirty="0" err="1"/>
              <a:t>một</a:t>
            </a:r>
            <a:r>
              <a:rPr lang="en-US" sz="1600" dirty="0"/>
              <a:t> </a:t>
            </a:r>
            <a:r>
              <a:rPr lang="en-US" sz="1600" dirty="0" err="1"/>
              <a:t>sự</a:t>
            </a:r>
            <a:r>
              <a:rPr lang="en-US" sz="1600" dirty="0"/>
              <a:t> </a:t>
            </a:r>
            <a:r>
              <a:rPr lang="en-US" sz="1600" dirty="0" err="1"/>
              <a:t>đầu</a:t>
            </a:r>
            <a:r>
              <a:rPr lang="en-US" sz="1600" dirty="0"/>
              <a:t> </a:t>
            </a:r>
            <a:r>
              <a:rPr lang="en-US" sz="1600" dirty="0" err="1"/>
              <a:t>tư</a:t>
            </a:r>
            <a:r>
              <a:rPr lang="en-US" sz="1600" dirty="0"/>
              <a:t> </a:t>
            </a:r>
            <a:r>
              <a:rPr lang="en-US" sz="1600" dirty="0" err="1"/>
              <a:t>vào</a:t>
            </a:r>
            <a:r>
              <a:rPr lang="en-US" sz="1600" dirty="0"/>
              <a:t> </a:t>
            </a:r>
            <a:r>
              <a:rPr lang="en-US" sz="1600" dirty="0" err="1"/>
              <a:t>tương</a:t>
            </a:r>
            <a:r>
              <a:rPr lang="en-US" sz="1600" dirty="0"/>
              <a:t> </a:t>
            </a:r>
            <a:r>
              <a:rPr lang="en-US" sz="1600" dirty="0" err="1"/>
              <a:t>lai</a:t>
            </a:r>
            <a:r>
              <a:rPr lang="en-US" sz="1600" dirty="0"/>
              <a:t> </a:t>
            </a:r>
            <a:r>
              <a:rPr lang="en-US" sz="1600" dirty="0" err="1"/>
              <a:t>có</a:t>
            </a:r>
            <a:r>
              <a:rPr lang="en-US" sz="1600" dirty="0"/>
              <a:t> </a:t>
            </a:r>
            <a:r>
              <a:rPr lang="en-US" sz="1600" dirty="0" err="1"/>
              <a:t>khả</a:t>
            </a:r>
            <a:r>
              <a:rPr lang="en-US" sz="1600" dirty="0"/>
              <a:t> </a:t>
            </a:r>
            <a:r>
              <a:rPr lang="en-US" sz="1600" dirty="0" err="1"/>
              <a:t>năng</a:t>
            </a:r>
            <a:r>
              <a:rPr lang="en-US" sz="1600" dirty="0"/>
              <a:t> </a:t>
            </a:r>
            <a:r>
              <a:rPr lang="en-US" sz="1600" dirty="0" err="1"/>
              <a:t>sinh</a:t>
            </a:r>
            <a:r>
              <a:rPr lang="en-US" sz="1600" dirty="0"/>
              <a:t> </a:t>
            </a:r>
            <a:r>
              <a:rPr lang="en-US" sz="1600" dirty="0" err="1"/>
              <a:t>lời</a:t>
            </a:r>
            <a:r>
              <a:rPr lang="en-US" sz="1600" dirty="0"/>
              <a:t> </a:t>
            </a:r>
            <a:r>
              <a:rPr lang="en-US" sz="1600" dirty="0" err="1"/>
              <a:t>dành</a:t>
            </a:r>
            <a:r>
              <a:rPr lang="en-US" sz="1600" dirty="0"/>
              <a:t> </a:t>
            </a:r>
            <a:r>
              <a:rPr lang="en-US" sz="1600" dirty="0" err="1"/>
              <a:t>cho</a:t>
            </a:r>
            <a:r>
              <a:rPr lang="en-US" sz="1600" dirty="0"/>
              <a:t> </a:t>
            </a:r>
            <a:r>
              <a:rPr lang="en-US" sz="1600" dirty="0" err="1"/>
              <a:t>giới</a:t>
            </a:r>
            <a:r>
              <a:rPr lang="en-US" sz="1600" dirty="0"/>
              <a:t> </a:t>
            </a:r>
            <a:r>
              <a:rPr lang="en-US" sz="1600" dirty="0" err="1"/>
              <a:t>trẻ</a:t>
            </a:r>
            <a:r>
              <a:rPr lang="en-US" sz="1600" dirty="0"/>
              <a:t>. </a:t>
            </a:r>
            <a:r>
              <a:rPr lang="en-US" sz="1600" dirty="0" err="1"/>
              <a:t>Các</a:t>
            </a:r>
            <a:r>
              <a:rPr lang="en-US" sz="1600" dirty="0"/>
              <a:t> </a:t>
            </a:r>
            <a:r>
              <a:rPr lang="en-US" sz="1600" dirty="0" err="1"/>
              <a:t>phân</a:t>
            </a:r>
            <a:r>
              <a:rPr lang="en-US" sz="1600" dirty="0"/>
              <a:t> </a:t>
            </a:r>
            <a:r>
              <a:rPr lang="en-US" sz="1600" dirty="0" err="1"/>
              <a:t>tích</a:t>
            </a:r>
            <a:r>
              <a:rPr lang="en-US" sz="1600" dirty="0"/>
              <a:t> Big Data </a:t>
            </a:r>
            <a:r>
              <a:rPr lang="en-US" sz="1600" dirty="0" err="1"/>
              <a:t>đã</a:t>
            </a:r>
            <a:r>
              <a:rPr lang="en-US" sz="1600" dirty="0"/>
              <a:t> </a:t>
            </a:r>
            <a:r>
              <a:rPr lang="en-US" sz="1600" dirty="0" err="1"/>
              <a:t>thiết</a:t>
            </a:r>
            <a:r>
              <a:rPr lang="en-US" sz="1600" dirty="0"/>
              <a:t> </a:t>
            </a:r>
            <a:r>
              <a:rPr lang="en-US" sz="1600" dirty="0" err="1"/>
              <a:t>lập</a:t>
            </a:r>
            <a:r>
              <a:rPr lang="en-US" sz="1600" dirty="0"/>
              <a:t> </a:t>
            </a:r>
            <a:r>
              <a:rPr lang="en-US" sz="1600" dirty="0" err="1"/>
              <a:t>vị</a:t>
            </a:r>
            <a:r>
              <a:rPr lang="en-US" sz="1600" dirty="0"/>
              <a:t> </a:t>
            </a:r>
            <a:r>
              <a:rPr lang="en-US" sz="1600" dirty="0" err="1"/>
              <a:t>trí</a:t>
            </a:r>
            <a:r>
              <a:rPr lang="en-US" sz="1600" dirty="0"/>
              <a:t> </a:t>
            </a:r>
            <a:r>
              <a:rPr lang="en-US" sz="1600" dirty="0" err="1"/>
              <a:t>của</a:t>
            </a:r>
            <a:r>
              <a:rPr lang="en-US" sz="1600" dirty="0"/>
              <a:t> </a:t>
            </a:r>
            <a:r>
              <a:rPr lang="en-US" sz="1600" dirty="0" err="1"/>
              <a:t>nó</a:t>
            </a:r>
            <a:r>
              <a:rPr lang="en-US" sz="1600" dirty="0"/>
              <a:t> </a:t>
            </a:r>
            <a:r>
              <a:rPr lang="en-US" sz="1600" dirty="0" err="1"/>
              <a:t>như</a:t>
            </a:r>
            <a:r>
              <a:rPr lang="en-US" sz="1600" dirty="0"/>
              <a:t> </a:t>
            </a:r>
            <a:r>
              <a:rPr lang="en-US" sz="1600" dirty="0" err="1"/>
              <a:t>là</a:t>
            </a:r>
            <a:r>
              <a:rPr lang="en-US" sz="1600" dirty="0"/>
              <a:t> </a:t>
            </a:r>
            <a:r>
              <a:rPr lang="en-US" sz="1600" dirty="0" err="1"/>
              <a:t>một</a:t>
            </a:r>
            <a:r>
              <a:rPr lang="en-US" sz="1600" dirty="0"/>
              <a:t> </a:t>
            </a:r>
            <a:r>
              <a:rPr lang="en-US" sz="1600" dirty="0" err="1"/>
              <a:t>điều</a:t>
            </a:r>
            <a:r>
              <a:rPr lang="en-US" sz="1600" dirty="0"/>
              <a:t> </a:t>
            </a:r>
            <a:r>
              <a:rPr lang="en-US" sz="1600" dirty="0" err="1"/>
              <a:t>kiện</a:t>
            </a:r>
            <a:r>
              <a:rPr lang="en-US" sz="1600" dirty="0"/>
              <a:t> </a:t>
            </a:r>
            <a:r>
              <a:rPr lang="en-US" sz="1600" dirty="0" err="1"/>
              <a:t>tiên</a:t>
            </a:r>
            <a:r>
              <a:rPr lang="en-US" sz="1600" dirty="0"/>
              <a:t> </a:t>
            </a:r>
            <a:r>
              <a:rPr lang="en-US" sz="1600" dirty="0" err="1"/>
              <a:t>quyết</a:t>
            </a:r>
            <a:r>
              <a:rPr lang="en-US" sz="1600" dirty="0"/>
              <a:t> </a:t>
            </a:r>
            <a:r>
              <a:rPr lang="en-US" sz="1600" dirty="0" err="1"/>
              <a:t>để</a:t>
            </a:r>
            <a:r>
              <a:rPr lang="en-US" sz="1600" dirty="0"/>
              <a:t> </a:t>
            </a:r>
            <a:r>
              <a:rPr lang="en-US" sz="1600" dirty="0" err="1"/>
              <a:t>xây</a:t>
            </a:r>
            <a:r>
              <a:rPr lang="en-US" sz="1600" dirty="0"/>
              <a:t> </a:t>
            </a:r>
            <a:r>
              <a:rPr lang="en-US" sz="1600" dirty="0" err="1"/>
              <a:t>dựng</a:t>
            </a:r>
            <a:r>
              <a:rPr lang="en-US" sz="1600" dirty="0"/>
              <a:t> </a:t>
            </a:r>
            <a:r>
              <a:rPr lang="en-US" sz="1600" dirty="0" err="1"/>
              <a:t>các</a:t>
            </a:r>
            <a:r>
              <a:rPr lang="en-US" sz="1600" dirty="0"/>
              <a:t> </a:t>
            </a:r>
            <a:r>
              <a:rPr lang="en-US" sz="1600" dirty="0" err="1"/>
              <a:t>chiến</a:t>
            </a:r>
            <a:r>
              <a:rPr lang="en-US" sz="1600" dirty="0"/>
              <a:t> </a:t>
            </a:r>
            <a:r>
              <a:rPr lang="en-US" sz="1600" dirty="0" err="1"/>
              <a:t>lược</a:t>
            </a:r>
            <a:r>
              <a:rPr lang="en-US" sz="1600" dirty="0"/>
              <a:t> </a:t>
            </a:r>
            <a:r>
              <a:rPr lang="en-US" sz="1600" dirty="0" err="1"/>
              <a:t>truyền</a:t>
            </a:r>
            <a:r>
              <a:rPr lang="en-US" sz="1600" dirty="0"/>
              <a:t> </a:t>
            </a:r>
            <a:r>
              <a:rPr lang="en-US" sz="1600" dirty="0" err="1"/>
              <a:t>thông</a:t>
            </a:r>
            <a:r>
              <a:rPr lang="en-US" sz="1600" dirty="0"/>
              <a:t> </a:t>
            </a:r>
            <a:r>
              <a:rPr lang="en-US" sz="1600" dirty="0" err="1"/>
              <a:t>và</a:t>
            </a:r>
            <a:r>
              <a:rPr lang="en-US" sz="1600" dirty="0"/>
              <a:t> </a:t>
            </a:r>
            <a:r>
              <a:rPr lang="en-US" sz="1600" dirty="0" err="1"/>
              <a:t>kinh</a:t>
            </a:r>
            <a:r>
              <a:rPr lang="en-US" sz="1600" dirty="0"/>
              <a:t> </a:t>
            </a:r>
            <a:r>
              <a:rPr lang="en-US" sz="1600" dirty="0" err="1"/>
              <a:t>doanh</a:t>
            </a:r>
            <a:r>
              <a:rPr lang="en-US" sz="1600" dirty="0"/>
              <a:t> </a:t>
            </a:r>
            <a:r>
              <a:rPr lang="en-US" sz="1600" dirty="0" err="1"/>
              <a:t>hiệu</a:t>
            </a:r>
            <a:r>
              <a:rPr lang="en-US" sz="1600" dirty="0"/>
              <a:t> </a:t>
            </a:r>
            <a:r>
              <a:rPr lang="en-US" sz="1600" dirty="0" err="1"/>
              <a:t>quả</a:t>
            </a:r>
            <a:r>
              <a:rPr lang="en-US" sz="1600" dirty="0"/>
              <a:t> </a:t>
            </a:r>
            <a:r>
              <a:rPr lang="en-US" sz="1600" dirty="0" err="1"/>
              <a:t>và</a:t>
            </a:r>
            <a:r>
              <a:rPr lang="en-US" sz="1600" dirty="0"/>
              <a:t> </a:t>
            </a:r>
            <a:r>
              <a:rPr lang="en-US" sz="1600" dirty="0" err="1"/>
              <a:t>xuất</a:t>
            </a:r>
            <a:r>
              <a:rPr lang="en-US" sz="1600" dirty="0"/>
              <a:t> </a:t>
            </a:r>
            <a:r>
              <a:rPr lang="en-US" sz="1600" dirty="0" err="1"/>
              <a:t>sắc</a:t>
            </a:r>
            <a:r>
              <a:rPr lang="en-US" sz="1600" dirty="0"/>
              <a:t>. </a:t>
            </a:r>
          </a:p>
          <a:p>
            <a:endParaRPr lang="en-US" sz="1600" dirty="0"/>
          </a:p>
        </p:txBody>
      </p:sp>
      <p:sp>
        <p:nvSpPr>
          <p:cNvPr id="17" name="Rectangle 16">
            <a:extLst>
              <a:ext uri="{FF2B5EF4-FFF2-40B4-BE49-F238E27FC236}">
                <a16:creationId xmlns:a16="http://schemas.microsoft.com/office/drawing/2014/main" xmlns="" id="{3873B707-463F-40B0-8227-E8CC6C67E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5687568" y="6355073"/>
            <a:ext cx="6007608"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bird, flower, tree&#10;&#10;Description automatically generated">
            <a:extLst>
              <a:ext uri="{FF2B5EF4-FFF2-40B4-BE49-F238E27FC236}">
                <a16:creationId xmlns:a16="http://schemas.microsoft.com/office/drawing/2014/main" xmlns="" id="{D02BB29F-C257-449D-8F1F-2F9C5EE24F60}"/>
              </a:ext>
            </a:extLst>
          </p:cNvPr>
          <p:cNvPicPr>
            <a:picLocks noChangeAspect="1"/>
          </p:cNvPicPr>
          <p:nvPr/>
        </p:nvPicPr>
        <p:blipFill rotWithShape="1">
          <a:blip r:embed="rId2">
            <a:extLst>
              <a:ext uri="{28A0092B-C50C-407E-A947-70E740481C1C}">
                <a14:useLocalDpi xmlns:a14="http://schemas.microsoft.com/office/drawing/2010/main" val="0"/>
              </a:ext>
            </a:extLst>
          </a:blip>
          <a:srcRect t="22751" r="-2" b="22777"/>
          <a:stretch/>
        </p:blipFill>
        <p:spPr>
          <a:xfrm>
            <a:off x="195855" y="233299"/>
            <a:ext cx="2568493" cy="1399062"/>
          </a:xfrm>
          <a:prstGeom prst="rect">
            <a:avLst/>
          </a:prstGeom>
        </p:spPr>
      </p:pic>
    </p:spTree>
    <p:extLst>
      <p:ext uri="{BB962C8B-B14F-4D97-AF65-F5344CB8AC3E}">
        <p14:creationId xmlns:p14="http://schemas.microsoft.com/office/powerpoint/2010/main" val="1192623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xmlns="" id="{E92FEB64-6EEA-4759-B4A4-BD2C1E660B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xmlns="" id="{B10BB131-AC8E-4A8E-A5D1-36260F720C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462BBD3C-2C3D-4368-9B5F-341A536B9350}"/>
              </a:ext>
            </a:extLst>
          </p:cNvPr>
          <p:cNvSpPr>
            <a:spLocks noGrp="1"/>
          </p:cNvSpPr>
          <p:nvPr>
            <p:ph type="title"/>
          </p:nvPr>
        </p:nvSpPr>
        <p:spPr>
          <a:xfrm>
            <a:off x="1389278" y="1233241"/>
            <a:ext cx="3240506" cy="4064628"/>
          </a:xfrm>
        </p:spPr>
        <p:txBody>
          <a:bodyPr>
            <a:normAutofit/>
          </a:bodyPr>
          <a:lstStyle/>
          <a:p>
            <a:r>
              <a:rPr lang="en-US" dirty="0">
                <a:solidFill>
                  <a:srgbClr val="FFFFFF"/>
                </a:solidFill>
              </a:rPr>
              <a:t>C</a:t>
            </a:r>
            <a:r>
              <a:rPr lang="vi-VN" dirty="0">
                <a:solidFill>
                  <a:srgbClr val="FFFFFF"/>
                </a:solidFill>
              </a:rPr>
              <a:t>ơ</a:t>
            </a:r>
            <a:r>
              <a:rPr lang="en-US" dirty="0">
                <a:solidFill>
                  <a:srgbClr val="FFFFFF"/>
                </a:solidFill>
              </a:rPr>
              <a:t> </a:t>
            </a:r>
            <a:r>
              <a:rPr lang="en-US">
                <a:solidFill>
                  <a:srgbClr val="FFFFFF"/>
                </a:solidFill>
              </a:rPr>
              <a:t>hội</a:t>
            </a:r>
            <a:r>
              <a:rPr lang="en-US" dirty="0">
                <a:solidFill>
                  <a:srgbClr val="FFFFFF"/>
                </a:solidFill>
              </a:rPr>
              <a:t> </a:t>
            </a:r>
            <a:r>
              <a:rPr lang="en-US">
                <a:solidFill>
                  <a:srgbClr val="FFFFFF"/>
                </a:solidFill>
              </a:rPr>
              <a:t>nghề</a:t>
            </a:r>
            <a:r>
              <a:rPr lang="en-US" dirty="0">
                <a:solidFill>
                  <a:srgbClr val="FFFFFF"/>
                </a:solidFill>
              </a:rPr>
              <a:t> </a:t>
            </a:r>
            <a:r>
              <a:rPr lang="en-US">
                <a:solidFill>
                  <a:srgbClr val="FFFFFF"/>
                </a:solidFill>
              </a:rPr>
              <a:t>nghiệp</a:t>
            </a:r>
            <a:endParaRPr lang="en-US" dirty="0">
              <a:solidFill>
                <a:srgbClr val="FFFFFF"/>
              </a:solidFill>
            </a:endParaRPr>
          </a:p>
        </p:txBody>
      </p:sp>
      <p:sp>
        <p:nvSpPr>
          <p:cNvPr id="24" name="Freeform: Shape 23">
            <a:extLst>
              <a:ext uri="{FF2B5EF4-FFF2-40B4-BE49-F238E27FC236}">
                <a16:creationId xmlns:a16="http://schemas.microsoft.com/office/drawing/2014/main" xmlns="" id="{14847E93-7DC1-4D4B-8829-B19AA7137C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xmlns="" id="{5566D6E1-03A1-4D73-A4E0-35D74D568A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xmlns="" id="{9F835A99-04AC-494A-A572-AFE8413CC9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xmlns="" id="{69C0A13F-F939-4305-9475-6BA82D28E03F}"/>
              </a:ext>
            </a:extLst>
          </p:cNvPr>
          <p:cNvSpPr>
            <a:spLocks noGrp="1"/>
          </p:cNvSpPr>
          <p:nvPr>
            <p:ph idx="1"/>
          </p:nvPr>
        </p:nvSpPr>
        <p:spPr>
          <a:xfrm>
            <a:off x="6115824" y="5835649"/>
            <a:ext cx="5257799" cy="4889350"/>
          </a:xfrm>
        </p:spPr>
        <p:txBody>
          <a:bodyPr anchor="t">
            <a:normAutofit/>
          </a:bodyPr>
          <a:lstStyle/>
          <a:p>
            <a:r>
              <a:rPr lang="en-US" sz="1200" dirty="0" err="1"/>
              <a:t>Thực</a:t>
            </a:r>
            <a:r>
              <a:rPr lang="en-US" sz="1200" dirty="0"/>
              <a:t> </a:t>
            </a:r>
            <a:r>
              <a:rPr lang="en-US" sz="1200" dirty="0" err="1"/>
              <a:t>tế</a:t>
            </a:r>
            <a:r>
              <a:rPr lang="en-US" sz="1200" dirty="0"/>
              <a:t>, </a:t>
            </a:r>
            <a:r>
              <a:rPr lang="en-US" sz="1200" dirty="0" err="1"/>
              <a:t>năm</a:t>
            </a:r>
            <a:r>
              <a:rPr lang="en-US" sz="1200" dirty="0"/>
              <a:t> </a:t>
            </a:r>
            <a:r>
              <a:rPr lang="en-US" sz="1200" dirty="0" err="1"/>
              <a:t>trong</a:t>
            </a:r>
            <a:r>
              <a:rPr lang="en-US" sz="1200" dirty="0"/>
              <a:t> </a:t>
            </a:r>
            <a:r>
              <a:rPr lang="en-US" sz="1200" dirty="0" err="1"/>
              <a:t>số</a:t>
            </a:r>
            <a:r>
              <a:rPr lang="en-US" sz="1200" dirty="0"/>
              <a:t> </a:t>
            </a:r>
            <a:r>
              <a:rPr lang="en-US" sz="1200" dirty="0" err="1"/>
              <a:t>các</a:t>
            </a:r>
            <a:r>
              <a:rPr lang="en-US" sz="1200" dirty="0"/>
              <a:t> </a:t>
            </a:r>
            <a:r>
              <a:rPr lang="en-US" sz="1200" dirty="0" err="1"/>
              <a:t>công</a:t>
            </a:r>
            <a:r>
              <a:rPr lang="en-US" sz="1200" dirty="0"/>
              <a:t> ty </a:t>
            </a:r>
            <a:r>
              <a:rPr lang="en-US" sz="1200" dirty="0" err="1"/>
              <a:t>lớn</a:t>
            </a:r>
            <a:r>
              <a:rPr lang="en-US" sz="1200" dirty="0"/>
              <a:t> </a:t>
            </a:r>
            <a:r>
              <a:rPr lang="en-US" sz="1200" dirty="0" err="1"/>
              <a:t>nhất</a:t>
            </a:r>
            <a:r>
              <a:rPr lang="en-US" sz="1200" dirty="0"/>
              <a:t> </a:t>
            </a:r>
            <a:r>
              <a:rPr lang="en-US" sz="1200" dirty="0" err="1"/>
              <a:t>thế</a:t>
            </a:r>
            <a:r>
              <a:rPr lang="en-US" sz="1200" dirty="0"/>
              <a:t> </a:t>
            </a:r>
            <a:r>
              <a:rPr lang="en-US" sz="1200" dirty="0" err="1"/>
              <a:t>giới</a:t>
            </a:r>
            <a:r>
              <a:rPr lang="en-US" sz="1200" dirty="0"/>
              <a:t> </a:t>
            </a:r>
            <a:r>
              <a:rPr lang="en-US" sz="1200" dirty="0" err="1"/>
              <a:t>công</a:t>
            </a:r>
            <a:r>
              <a:rPr lang="en-US" sz="1200" dirty="0"/>
              <a:t> </a:t>
            </a:r>
            <a:r>
              <a:rPr lang="en-US" sz="1200" dirty="0" err="1"/>
              <a:t>nghệ</a:t>
            </a:r>
            <a:r>
              <a:rPr lang="en-US" sz="1200" dirty="0"/>
              <a:t> </a:t>
            </a:r>
            <a:r>
              <a:rPr lang="en-US" sz="1200" dirty="0" err="1"/>
              <a:t>như</a:t>
            </a:r>
            <a:r>
              <a:rPr lang="en-US" sz="1200" dirty="0"/>
              <a:t> Google, Amazon, Apple, Microsoft, </a:t>
            </a:r>
            <a:r>
              <a:rPr lang="en-US" sz="1200" dirty="0" err="1"/>
              <a:t>và</a:t>
            </a:r>
            <a:r>
              <a:rPr lang="en-US" sz="1200" dirty="0"/>
              <a:t> Facebook, </a:t>
            </a:r>
            <a:r>
              <a:rPr lang="en-US" sz="1200" dirty="0" err="1"/>
              <a:t>chiếm</a:t>
            </a:r>
            <a:r>
              <a:rPr lang="en-US" sz="1200" dirty="0"/>
              <a:t> </a:t>
            </a:r>
            <a:r>
              <a:rPr lang="en-US" sz="1200" dirty="0" err="1"/>
              <a:t>tới</a:t>
            </a:r>
            <a:r>
              <a:rPr lang="en-US" sz="1200" dirty="0"/>
              <a:t> </a:t>
            </a:r>
            <a:r>
              <a:rPr lang="en-US" sz="1200" dirty="0" err="1"/>
              <a:t>trên</a:t>
            </a:r>
            <a:r>
              <a:rPr lang="en-US" sz="1200" dirty="0"/>
              <a:t> 52% </a:t>
            </a:r>
            <a:r>
              <a:rPr lang="en-US" sz="1200" dirty="0" err="1"/>
              <a:t>lượng</a:t>
            </a:r>
            <a:r>
              <a:rPr lang="en-US" sz="1200" dirty="0"/>
              <a:t> lao </a:t>
            </a:r>
            <a:r>
              <a:rPr lang="en-US" sz="1200" dirty="0" err="1"/>
              <a:t>động</a:t>
            </a:r>
            <a:r>
              <a:rPr lang="en-US" sz="1200" dirty="0"/>
              <a:t> </a:t>
            </a:r>
            <a:r>
              <a:rPr lang="en-US" sz="1200" dirty="0" err="1"/>
              <a:t>của</a:t>
            </a:r>
            <a:r>
              <a:rPr lang="en-US" sz="1200" dirty="0"/>
              <a:t> </a:t>
            </a:r>
            <a:r>
              <a:rPr lang="en-US" sz="1200" dirty="0" err="1"/>
              <a:t>lĩnh</a:t>
            </a:r>
            <a:r>
              <a:rPr lang="en-US" sz="1200" dirty="0"/>
              <a:t> </a:t>
            </a:r>
            <a:r>
              <a:rPr lang="en-US" sz="1200" dirty="0" err="1"/>
              <a:t>vực</a:t>
            </a:r>
            <a:r>
              <a:rPr lang="en-US" sz="1200" dirty="0"/>
              <a:t> </a:t>
            </a:r>
            <a:r>
              <a:rPr lang="en-US" sz="1200" dirty="0" err="1"/>
              <a:t>trên</a:t>
            </a:r>
            <a:r>
              <a:rPr lang="en-US" sz="1200" dirty="0"/>
              <a:t> </a:t>
            </a:r>
            <a:r>
              <a:rPr lang="en-US" sz="1200" dirty="0" err="1"/>
              <a:t>toàn</a:t>
            </a:r>
            <a:r>
              <a:rPr lang="en-US" sz="1200" dirty="0"/>
              <a:t> </a:t>
            </a:r>
            <a:r>
              <a:rPr lang="en-US" sz="1200" dirty="0" err="1"/>
              <a:t>thế</a:t>
            </a:r>
            <a:r>
              <a:rPr lang="en-US" sz="1200" dirty="0"/>
              <a:t> </a:t>
            </a:r>
            <a:r>
              <a:rPr lang="en-US" sz="1200" dirty="0" err="1"/>
              <a:t>giới</a:t>
            </a:r>
            <a:r>
              <a:rPr lang="en-US" sz="1200" dirty="0"/>
              <a:t>,  </a:t>
            </a:r>
            <a:r>
              <a:rPr lang="en-US" sz="1200" dirty="0" err="1"/>
              <a:t>và</a:t>
            </a:r>
            <a:r>
              <a:rPr lang="en-US" sz="1200" dirty="0"/>
              <a:t> </a:t>
            </a:r>
            <a:r>
              <a:rPr lang="en-US" sz="1200" dirty="0" err="1"/>
              <a:t>là</a:t>
            </a:r>
            <a:r>
              <a:rPr lang="en-US" sz="1200" dirty="0"/>
              <a:t> </a:t>
            </a:r>
            <a:r>
              <a:rPr lang="en-US" sz="1200" dirty="0" err="1"/>
              <a:t>những</a:t>
            </a:r>
            <a:r>
              <a:rPr lang="en-US" sz="1200" dirty="0"/>
              <a:t> </a:t>
            </a:r>
            <a:r>
              <a:rPr lang="en-US" sz="1200" dirty="0" err="1"/>
              <a:t>nhà</a:t>
            </a:r>
            <a:r>
              <a:rPr lang="en-US" sz="1200" dirty="0"/>
              <a:t> </a:t>
            </a:r>
            <a:r>
              <a:rPr lang="en-US" sz="1200" dirty="0" err="1"/>
              <a:t>tuyển</a:t>
            </a:r>
            <a:r>
              <a:rPr lang="en-US" sz="1200" dirty="0"/>
              <a:t> </a:t>
            </a:r>
            <a:r>
              <a:rPr lang="en-US" sz="1200" dirty="0" err="1"/>
              <a:t>dụng</a:t>
            </a:r>
            <a:r>
              <a:rPr lang="en-US" sz="1200" dirty="0"/>
              <a:t> </a:t>
            </a:r>
            <a:r>
              <a:rPr lang="en-US" sz="1200" dirty="0" err="1"/>
              <a:t>lớn</a:t>
            </a:r>
            <a:r>
              <a:rPr lang="en-US" sz="1200" dirty="0"/>
              <a:t> </a:t>
            </a:r>
            <a:r>
              <a:rPr lang="en-US" sz="1200" dirty="0" err="1"/>
              <a:t>nhất</a:t>
            </a:r>
            <a:r>
              <a:rPr lang="en-US" sz="1200" dirty="0"/>
              <a:t> </a:t>
            </a:r>
            <a:r>
              <a:rPr lang="en-US" sz="1200" dirty="0" err="1"/>
              <a:t>của</a:t>
            </a:r>
            <a:r>
              <a:rPr lang="en-US" sz="1200" dirty="0"/>
              <a:t> </a:t>
            </a:r>
            <a:r>
              <a:rPr lang="en-US" sz="1200" dirty="0" err="1"/>
              <a:t>các</a:t>
            </a:r>
            <a:r>
              <a:rPr lang="en-US" sz="1200" dirty="0"/>
              <a:t> </a:t>
            </a:r>
            <a:r>
              <a:rPr lang="en-US" sz="1200" dirty="0" err="1"/>
              <a:t>kỹ</a:t>
            </a:r>
            <a:r>
              <a:rPr lang="en-US" sz="1200" dirty="0"/>
              <a:t> </a:t>
            </a:r>
            <a:r>
              <a:rPr lang="en-US" sz="1200" dirty="0" err="1"/>
              <a:t>sư</a:t>
            </a:r>
            <a:r>
              <a:rPr lang="en-US" sz="1200" dirty="0"/>
              <a:t> khoa </a:t>
            </a:r>
            <a:r>
              <a:rPr lang="en-US" sz="1200" dirty="0" err="1"/>
              <a:t>học</a:t>
            </a:r>
            <a:r>
              <a:rPr lang="en-US" sz="1200" dirty="0"/>
              <a:t> </a:t>
            </a:r>
            <a:r>
              <a:rPr lang="en-US" sz="1200" dirty="0" err="1"/>
              <a:t>dữ</a:t>
            </a:r>
            <a:r>
              <a:rPr lang="en-US" sz="1200" dirty="0"/>
              <a:t> </a:t>
            </a:r>
            <a:r>
              <a:rPr lang="en-US" sz="1200" dirty="0" err="1"/>
              <a:t>liệu</a:t>
            </a:r>
            <a:r>
              <a:rPr lang="en-US" sz="1200" dirty="0"/>
              <a:t>. </a:t>
            </a:r>
          </a:p>
        </p:txBody>
      </p:sp>
      <p:sp>
        <p:nvSpPr>
          <p:cNvPr id="30" name="Freeform: Shape 29">
            <a:extLst>
              <a:ext uri="{FF2B5EF4-FFF2-40B4-BE49-F238E27FC236}">
                <a16:creationId xmlns:a16="http://schemas.microsoft.com/office/drawing/2014/main" xmlns="" id="{7B786209-1B0B-4CA9-9BDD-F7327066A8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xmlns="" id="{2D2964BB-484D-45AE-AD66-D407D06296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xmlns="" id="{6691AC69-A76E-4DAB-B565-468B6B87AC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TextBox 5">
            <a:extLst>
              <a:ext uri="{FF2B5EF4-FFF2-40B4-BE49-F238E27FC236}">
                <a16:creationId xmlns:a16="http://schemas.microsoft.com/office/drawing/2014/main" xmlns="" id="{F90D4983-7850-4E20-AA52-C61D79995A33}"/>
              </a:ext>
            </a:extLst>
          </p:cNvPr>
          <p:cNvSpPr txBox="1"/>
          <p:nvPr/>
        </p:nvSpPr>
        <p:spPr>
          <a:xfrm>
            <a:off x="6245837" y="4991100"/>
            <a:ext cx="184731" cy="369332"/>
          </a:xfrm>
          <a:prstGeom prst="rect">
            <a:avLst/>
          </a:prstGeom>
          <a:noFill/>
        </p:spPr>
        <p:txBody>
          <a:bodyPr wrap="none" rtlCol="0">
            <a:spAutoFit/>
          </a:bodyPr>
          <a:lstStyle/>
          <a:p>
            <a:endParaRPr lang="en-US" dirty="0"/>
          </a:p>
        </p:txBody>
      </p:sp>
      <p:sp>
        <p:nvSpPr>
          <p:cNvPr id="11" name="Rectangle 10">
            <a:extLst>
              <a:ext uri="{FF2B5EF4-FFF2-40B4-BE49-F238E27FC236}">
                <a16:creationId xmlns:a16="http://schemas.microsoft.com/office/drawing/2014/main" xmlns="" id="{CB622341-F28F-47F0-B3F1-9F6125ABCC83}"/>
              </a:ext>
            </a:extLst>
          </p:cNvPr>
          <p:cNvSpPr/>
          <p:nvPr/>
        </p:nvSpPr>
        <p:spPr>
          <a:xfrm>
            <a:off x="6309100" y="479567"/>
            <a:ext cx="3815975" cy="509270"/>
          </a:xfrm>
          <a:prstGeom prst="rect">
            <a:avLst/>
          </a:prstGeom>
          <a:solidFill>
            <a:srgbClr val="1F3E7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a:spcBef>
                <a:spcPts val="0"/>
              </a:spcBef>
              <a:spcAft>
                <a:spcPts val="600"/>
              </a:spcAft>
            </a:pPr>
            <a:r>
              <a:rPr lang="en-US" sz="1600" b="1" kern="1200" dirty="0">
                <a:solidFill>
                  <a:srgbClr val="FFFFFF"/>
                </a:solidFill>
                <a:effectLst/>
                <a:ea typeface="Times New Roman" panose="02020603050405020304" pitchFamily="18" charset="0"/>
                <a:cs typeface="Times New Roman" panose="02020603050405020304" pitchFamily="18" charset="0"/>
              </a:rPr>
              <a:t>#</a:t>
            </a:r>
            <a:r>
              <a:rPr lang="en-US" sz="1600" b="1" dirty="0">
                <a:solidFill>
                  <a:srgbClr val="FFFFFF"/>
                </a:solidFill>
                <a:ea typeface="Times New Roman" panose="02020603050405020304" pitchFamily="18" charset="0"/>
                <a:cs typeface="Times New Roman" panose="02020603050405020304" pitchFamily="18" charset="0"/>
              </a:rPr>
              <a:t>1  </a:t>
            </a:r>
            <a:r>
              <a:rPr lang="en-US" sz="1600" b="1" dirty="0" err="1">
                <a:solidFill>
                  <a:srgbClr val="FFFFFF"/>
                </a:solidFill>
                <a:ea typeface="Times New Roman" panose="02020603050405020304" pitchFamily="18" charset="0"/>
                <a:cs typeface="Times New Roman" panose="02020603050405020304" pitchFamily="18" charset="0"/>
              </a:rPr>
              <a:t>Nhân</a:t>
            </a:r>
            <a:r>
              <a:rPr lang="en-US" sz="1600" b="1" dirty="0">
                <a:solidFill>
                  <a:srgbClr val="FFFFFF"/>
                </a:solidFill>
                <a:ea typeface="Times New Roman" panose="02020603050405020304" pitchFamily="18" charset="0"/>
                <a:cs typeface="Times New Roman" panose="02020603050405020304" pitchFamily="18" charset="0"/>
              </a:rPr>
              <a:t> </a:t>
            </a:r>
            <a:r>
              <a:rPr lang="en-US" sz="1600" b="1" dirty="0" err="1">
                <a:solidFill>
                  <a:srgbClr val="FFFFFF"/>
                </a:solidFill>
                <a:ea typeface="Times New Roman" panose="02020603050405020304" pitchFamily="18" charset="0"/>
                <a:cs typeface="Times New Roman" panose="02020603050405020304" pitchFamily="18" charset="0"/>
              </a:rPr>
              <a:t>lực</a:t>
            </a:r>
            <a:r>
              <a:rPr lang="en-US" sz="1600" b="1" dirty="0">
                <a:solidFill>
                  <a:srgbClr val="FFFFFF"/>
                </a:solidFill>
                <a:ea typeface="Times New Roman" panose="02020603050405020304" pitchFamily="18" charset="0"/>
                <a:cs typeface="Times New Roman" panose="02020603050405020304" pitchFamily="18" charset="0"/>
              </a:rPr>
              <a:t> </a:t>
            </a:r>
            <a:r>
              <a:rPr lang="en-US" sz="1600" b="1" dirty="0" err="1">
                <a:solidFill>
                  <a:srgbClr val="FFFFFF"/>
                </a:solidFill>
                <a:ea typeface="Times New Roman" panose="02020603050405020304" pitchFamily="18" charset="0"/>
                <a:cs typeface="Times New Roman" panose="02020603050405020304" pitchFamily="18" charset="0"/>
              </a:rPr>
              <a:t>cần</a:t>
            </a:r>
            <a:r>
              <a:rPr lang="en-US" sz="1600" b="1" dirty="0">
                <a:solidFill>
                  <a:srgbClr val="FFFFFF"/>
                </a:solidFill>
                <a:ea typeface="Times New Roman" panose="02020603050405020304" pitchFamily="18" charset="0"/>
                <a:cs typeface="Times New Roman" panose="02020603050405020304" pitchFamily="18" charset="0"/>
              </a:rPr>
              <a:t> </a:t>
            </a:r>
            <a:r>
              <a:rPr lang="en-US" sz="1600" b="1" dirty="0" err="1">
                <a:solidFill>
                  <a:srgbClr val="FFFFFF"/>
                </a:solidFill>
                <a:ea typeface="Times New Roman" panose="02020603050405020304" pitchFamily="18" charset="0"/>
                <a:cs typeface="Times New Roman" panose="02020603050405020304" pitchFamily="18" charset="0"/>
              </a:rPr>
              <a:t>tại</a:t>
            </a:r>
            <a:r>
              <a:rPr lang="en-US" sz="1600" b="1" dirty="0">
                <a:solidFill>
                  <a:srgbClr val="FFFFFF"/>
                </a:solidFill>
                <a:ea typeface="Times New Roman" panose="02020603050405020304" pitchFamily="18" charset="0"/>
                <a:cs typeface="Times New Roman" panose="02020603050405020304" pitchFamily="18" charset="0"/>
              </a:rPr>
              <a:t> USA </a:t>
            </a:r>
            <a:r>
              <a:rPr lang="en-US" sz="1600" b="1" dirty="0" err="1">
                <a:solidFill>
                  <a:srgbClr val="FFFFFF"/>
                </a:solidFill>
                <a:ea typeface="Times New Roman" panose="02020603050405020304" pitchFamily="18" charset="0"/>
                <a:cs typeface="Times New Roman" panose="02020603050405020304" pitchFamily="18" charset="0"/>
              </a:rPr>
              <a:t>theo</a:t>
            </a:r>
            <a:r>
              <a:rPr lang="en-US" sz="1600" b="1" dirty="0">
                <a:solidFill>
                  <a:srgbClr val="FFFFFF"/>
                </a:solidFill>
                <a:ea typeface="Times New Roman" panose="02020603050405020304" pitchFamily="18" charset="0"/>
                <a:cs typeface="Times New Roman" panose="02020603050405020304" pitchFamily="18" charset="0"/>
              </a:rPr>
              <a:t> Glassdoor</a:t>
            </a:r>
            <a:endParaRPr lang="en-US" sz="1600">
              <a:effectLst/>
              <a:ea typeface="Times New Roman" panose="02020603050405020304" pitchFamily="18" charset="0"/>
            </a:endParaRPr>
          </a:p>
        </p:txBody>
      </p:sp>
      <p:sp>
        <p:nvSpPr>
          <p:cNvPr id="13" name="Rectangle 12">
            <a:extLst>
              <a:ext uri="{FF2B5EF4-FFF2-40B4-BE49-F238E27FC236}">
                <a16:creationId xmlns:a16="http://schemas.microsoft.com/office/drawing/2014/main" xmlns="" id="{DEAB5320-87AC-49E8-993E-7D16098D65BF}"/>
              </a:ext>
            </a:extLst>
          </p:cNvPr>
          <p:cNvSpPr/>
          <p:nvPr/>
        </p:nvSpPr>
        <p:spPr>
          <a:xfrm>
            <a:off x="6309100" y="1104134"/>
            <a:ext cx="3968375" cy="509270"/>
          </a:xfrm>
          <a:prstGeom prst="rect">
            <a:avLst/>
          </a:prstGeom>
          <a:solidFill>
            <a:srgbClr val="1F3E7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a:spcBef>
                <a:spcPts val="0"/>
              </a:spcBef>
              <a:spcAft>
                <a:spcPts val="600"/>
              </a:spcAft>
            </a:pPr>
            <a:r>
              <a:rPr lang="en-US" sz="1600" b="1" kern="1200" dirty="0">
                <a:solidFill>
                  <a:srgbClr val="FFFFFF"/>
                </a:solidFill>
                <a:effectLst/>
                <a:ea typeface="Times New Roman" panose="02020603050405020304" pitchFamily="18" charset="0"/>
                <a:cs typeface="Times New Roman" panose="02020603050405020304" pitchFamily="18" charset="0"/>
              </a:rPr>
              <a:t>11.5 </a:t>
            </a:r>
            <a:r>
              <a:rPr lang="en-US" sz="1600" b="1" kern="1200" dirty="0" err="1">
                <a:solidFill>
                  <a:srgbClr val="FFFFFF"/>
                </a:solidFill>
                <a:effectLst/>
                <a:ea typeface="Times New Roman" panose="02020603050405020304" pitchFamily="18" charset="0"/>
                <a:cs typeface="Times New Roman" panose="02020603050405020304" pitchFamily="18" charset="0"/>
              </a:rPr>
              <a:t>triệu</a:t>
            </a:r>
            <a:r>
              <a:rPr lang="en-US" sz="1600" b="1" kern="1200" dirty="0">
                <a:solidFill>
                  <a:srgbClr val="FFFFFF"/>
                </a:solidFill>
                <a:effectLst/>
                <a:ea typeface="Times New Roman" panose="02020603050405020304" pitchFamily="18" charset="0"/>
                <a:cs typeface="Times New Roman" panose="02020603050405020304" pitchFamily="18" charset="0"/>
              </a:rPr>
              <a:t> </a:t>
            </a:r>
            <a:r>
              <a:rPr lang="en-US" sz="1600" b="1" kern="1200" dirty="0" err="1">
                <a:solidFill>
                  <a:srgbClr val="FFFFFF"/>
                </a:solidFill>
                <a:effectLst/>
                <a:ea typeface="Times New Roman" panose="02020603050405020304" pitchFamily="18" charset="0"/>
                <a:cs typeface="Times New Roman" panose="02020603050405020304" pitchFamily="18" charset="0"/>
              </a:rPr>
              <a:t>công</a:t>
            </a:r>
            <a:r>
              <a:rPr lang="en-US" sz="1600" b="1" kern="1200" dirty="0">
                <a:solidFill>
                  <a:srgbClr val="FFFFFF"/>
                </a:solidFill>
                <a:effectLst/>
                <a:ea typeface="Times New Roman" panose="02020603050405020304" pitchFamily="18" charset="0"/>
                <a:cs typeface="Times New Roman" panose="02020603050405020304" pitchFamily="18" charset="0"/>
              </a:rPr>
              <a:t> </a:t>
            </a:r>
            <a:r>
              <a:rPr lang="en-US" sz="1600" b="1" kern="1200" dirty="0" err="1">
                <a:solidFill>
                  <a:srgbClr val="FFFFFF"/>
                </a:solidFill>
                <a:effectLst/>
                <a:ea typeface="Times New Roman" panose="02020603050405020304" pitchFamily="18" charset="0"/>
                <a:cs typeface="Times New Roman" panose="02020603050405020304" pitchFamily="18" charset="0"/>
              </a:rPr>
              <a:t>việc</a:t>
            </a:r>
            <a:r>
              <a:rPr lang="en-US" sz="1600" b="1" kern="1200" dirty="0">
                <a:solidFill>
                  <a:srgbClr val="FFFFFF"/>
                </a:solidFill>
                <a:effectLst/>
                <a:ea typeface="Times New Roman" panose="02020603050405020304" pitchFamily="18" charset="0"/>
                <a:cs typeface="Times New Roman" panose="02020603050405020304" pitchFamily="18" charset="0"/>
              </a:rPr>
              <a:t> </a:t>
            </a:r>
            <a:r>
              <a:rPr lang="en-US" sz="1600" b="1" kern="1200" dirty="0" err="1">
                <a:solidFill>
                  <a:srgbClr val="FFFFFF"/>
                </a:solidFill>
                <a:effectLst/>
                <a:ea typeface="Times New Roman" panose="02020603050405020304" pitchFamily="18" charset="0"/>
                <a:cs typeface="Times New Roman" panose="02020603050405020304" pitchFamily="18" charset="0"/>
              </a:rPr>
              <a:t>m</a:t>
            </a:r>
            <a:r>
              <a:rPr lang="en-US" sz="1600" b="1" dirty="0" err="1">
                <a:solidFill>
                  <a:srgbClr val="FFFFFF"/>
                </a:solidFill>
                <a:ea typeface="Times New Roman" panose="02020603050405020304" pitchFamily="18" charset="0"/>
                <a:cs typeface="Times New Roman" panose="02020603050405020304" pitchFamily="18" charset="0"/>
              </a:rPr>
              <a:t>ới</a:t>
            </a:r>
            <a:r>
              <a:rPr lang="en-US" sz="1600" b="1" dirty="0">
                <a:solidFill>
                  <a:srgbClr val="FFFFFF"/>
                </a:solidFill>
                <a:ea typeface="Times New Roman" panose="02020603050405020304" pitchFamily="18" charset="0"/>
                <a:cs typeface="Times New Roman" panose="02020603050405020304" pitchFamily="18" charset="0"/>
              </a:rPr>
              <a:t> </a:t>
            </a:r>
            <a:r>
              <a:rPr lang="en-US" sz="1600" b="1" dirty="0" err="1">
                <a:solidFill>
                  <a:srgbClr val="FFFFFF"/>
                </a:solidFill>
                <a:ea typeface="Times New Roman" panose="02020603050405020304" pitchFamily="18" charset="0"/>
                <a:cs typeface="Times New Roman" panose="02020603050405020304" pitchFamily="18" charset="0"/>
              </a:rPr>
              <a:t>cho</a:t>
            </a:r>
            <a:r>
              <a:rPr lang="en-US" sz="1600" b="1" dirty="0">
                <a:solidFill>
                  <a:srgbClr val="FFFFFF"/>
                </a:solidFill>
                <a:ea typeface="Times New Roman" panose="02020603050405020304" pitchFamily="18" charset="0"/>
                <a:cs typeface="Times New Roman" panose="02020603050405020304" pitchFamily="18" charset="0"/>
              </a:rPr>
              <a:t> </a:t>
            </a:r>
            <a:r>
              <a:rPr lang="en-US" sz="1600" b="1" dirty="0" err="1">
                <a:solidFill>
                  <a:srgbClr val="FFFFFF"/>
                </a:solidFill>
                <a:ea typeface="Times New Roman" panose="02020603050405020304" pitchFamily="18" charset="0"/>
                <a:cs typeface="Times New Roman" panose="02020603050405020304" pitchFamily="18" charset="0"/>
              </a:rPr>
              <a:t>đến</a:t>
            </a:r>
            <a:r>
              <a:rPr lang="en-US" sz="1600" b="1" dirty="0">
                <a:solidFill>
                  <a:srgbClr val="FFFFFF"/>
                </a:solidFill>
                <a:ea typeface="Times New Roman" panose="02020603050405020304" pitchFamily="18" charset="0"/>
                <a:cs typeface="Times New Roman" panose="02020603050405020304" pitchFamily="18" charset="0"/>
              </a:rPr>
              <a:t> </a:t>
            </a:r>
            <a:r>
              <a:rPr lang="en-US" sz="1600" b="1" dirty="0" err="1">
                <a:solidFill>
                  <a:srgbClr val="FFFFFF"/>
                </a:solidFill>
                <a:ea typeface="Times New Roman" panose="02020603050405020304" pitchFamily="18" charset="0"/>
                <a:cs typeface="Times New Roman" panose="02020603050405020304" pitchFamily="18" charset="0"/>
              </a:rPr>
              <a:t>năm</a:t>
            </a:r>
            <a:r>
              <a:rPr lang="en-US" sz="1600" b="1" dirty="0">
                <a:solidFill>
                  <a:srgbClr val="FFFFFF"/>
                </a:solidFill>
                <a:ea typeface="Times New Roman" panose="02020603050405020304" pitchFamily="18" charset="0"/>
                <a:cs typeface="Times New Roman" panose="02020603050405020304" pitchFamily="18" charset="0"/>
              </a:rPr>
              <a:t> 2026</a:t>
            </a:r>
            <a:endParaRPr lang="en-US">
              <a:effectLst/>
              <a:ea typeface="Times New Roman" panose="02020603050405020304" pitchFamily="18" charset="0"/>
            </a:endParaRPr>
          </a:p>
        </p:txBody>
      </p:sp>
      <p:sp>
        <p:nvSpPr>
          <p:cNvPr id="14" name="Rectangle 13">
            <a:extLst>
              <a:ext uri="{FF2B5EF4-FFF2-40B4-BE49-F238E27FC236}">
                <a16:creationId xmlns:a16="http://schemas.microsoft.com/office/drawing/2014/main" xmlns="" id="{98E2F67C-7158-481B-9C02-69DC209B7CDA}"/>
              </a:ext>
            </a:extLst>
          </p:cNvPr>
          <p:cNvSpPr/>
          <p:nvPr/>
        </p:nvSpPr>
        <p:spPr>
          <a:xfrm>
            <a:off x="6309100" y="1700153"/>
            <a:ext cx="4720850" cy="509270"/>
          </a:xfrm>
          <a:prstGeom prst="rect">
            <a:avLst/>
          </a:prstGeom>
          <a:solidFill>
            <a:srgbClr val="1F3E7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a:spcBef>
                <a:spcPts val="0"/>
              </a:spcBef>
              <a:spcAft>
                <a:spcPts val="600"/>
              </a:spcAft>
            </a:pPr>
            <a:r>
              <a:rPr lang="en-US" sz="1600" b="1" dirty="0" err="1">
                <a:solidFill>
                  <a:srgbClr val="FFFFFF"/>
                </a:solidFill>
                <a:ea typeface="Times New Roman" panose="02020603050405020304" pitchFamily="18" charset="0"/>
                <a:cs typeface="Times New Roman" panose="02020603050405020304" pitchFamily="18" charset="0"/>
              </a:rPr>
              <a:t>Mọi</a:t>
            </a:r>
            <a:r>
              <a:rPr lang="en-US" sz="1600" b="1" dirty="0">
                <a:solidFill>
                  <a:srgbClr val="FFFFFF"/>
                </a:solidFill>
                <a:ea typeface="Times New Roman" panose="02020603050405020304" pitchFamily="18" charset="0"/>
                <a:cs typeface="Times New Roman" panose="02020603050405020304" pitchFamily="18" charset="0"/>
              </a:rPr>
              <a:t> </a:t>
            </a:r>
            <a:r>
              <a:rPr lang="en-US" sz="1600" b="1" dirty="0" err="1">
                <a:solidFill>
                  <a:srgbClr val="FFFFFF"/>
                </a:solidFill>
                <a:ea typeface="Times New Roman" panose="02020603050405020304" pitchFamily="18" charset="0"/>
                <a:cs typeface="Times New Roman" panose="02020603050405020304" pitchFamily="18" charset="0"/>
              </a:rPr>
              <a:t>lĩnh</a:t>
            </a:r>
            <a:r>
              <a:rPr lang="en-US" sz="1600" b="1" dirty="0">
                <a:solidFill>
                  <a:srgbClr val="FFFFFF"/>
                </a:solidFill>
                <a:ea typeface="Times New Roman" panose="02020603050405020304" pitchFamily="18" charset="0"/>
                <a:cs typeface="Times New Roman" panose="02020603050405020304" pitchFamily="18" charset="0"/>
              </a:rPr>
              <a:t> </a:t>
            </a:r>
            <a:r>
              <a:rPr lang="en-US" sz="1600" b="1" dirty="0" err="1">
                <a:solidFill>
                  <a:srgbClr val="FFFFFF"/>
                </a:solidFill>
                <a:ea typeface="Times New Roman" panose="02020603050405020304" pitchFamily="18" charset="0"/>
                <a:cs typeface="Times New Roman" panose="02020603050405020304" pitchFamily="18" charset="0"/>
              </a:rPr>
              <a:t>vực</a:t>
            </a:r>
            <a:r>
              <a:rPr lang="en-US" sz="1600" b="1" dirty="0">
                <a:solidFill>
                  <a:srgbClr val="FFFFFF"/>
                </a:solidFill>
                <a:ea typeface="Times New Roman" panose="02020603050405020304" pitchFamily="18" charset="0"/>
                <a:cs typeface="Times New Roman" panose="02020603050405020304" pitchFamily="18" charset="0"/>
              </a:rPr>
              <a:t> </a:t>
            </a:r>
            <a:r>
              <a:rPr lang="en-US" sz="1600" b="1" dirty="0" err="1">
                <a:solidFill>
                  <a:srgbClr val="FFFFFF"/>
                </a:solidFill>
                <a:ea typeface="Times New Roman" panose="02020603050405020304" pitchFamily="18" charset="0"/>
                <a:cs typeface="Times New Roman" panose="02020603050405020304" pitchFamily="18" charset="0"/>
              </a:rPr>
              <a:t>đều</a:t>
            </a:r>
            <a:r>
              <a:rPr lang="en-US" sz="1600" b="1" dirty="0">
                <a:solidFill>
                  <a:srgbClr val="FFFFFF"/>
                </a:solidFill>
                <a:ea typeface="Times New Roman" panose="02020603050405020304" pitchFamily="18" charset="0"/>
                <a:cs typeface="Times New Roman" panose="02020603050405020304" pitchFamily="18" charset="0"/>
              </a:rPr>
              <a:t> </a:t>
            </a:r>
            <a:r>
              <a:rPr lang="en-US" sz="1600" b="1" dirty="0" err="1">
                <a:solidFill>
                  <a:srgbClr val="FFFFFF"/>
                </a:solidFill>
                <a:ea typeface="Times New Roman" panose="02020603050405020304" pitchFamily="18" charset="0"/>
                <a:cs typeface="Times New Roman" panose="02020603050405020304" pitchFamily="18" charset="0"/>
              </a:rPr>
              <a:t>cần</a:t>
            </a:r>
            <a:r>
              <a:rPr lang="en-US" sz="1600" b="1" dirty="0">
                <a:solidFill>
                  <a:srgbClr val="FFFFFF"/>
                </a:solidFill>
                <a:ea typeface="Times New Roman" panose="02020603050405020304" pitchFamily="18" charset="0"/>
                <a:cs typeface="Times New Roman" panose="02020603050405020304" pitchFamily="18" charset="0"/>
              </a:rPr>
              <a:t> </a:t>
            </a:r>
            <a:r>
              <a:rPr lang="en-US" sz="1600" b="1" dirty="0" err="1">
                <a:solidFill>
                  <a:srgbClr val="FFFFFF"/>
                </a:solidFill>
                <a:ea typeface="Times New Roman" panose="02020603050405020304" pitchFamily="18" charset="0"/>
                <a:cs typeface="Times New Roman" panose="02020603050405020304" pitchFamily="18" charset="0"/>
              </a:rPr>
              <a:t>bạn</a:t>
            </a:r>
            <a:r>
              <a:rPr lang="en-US" sz="1600" b="1" dirty="0">
                <a:solidFill>
                  <a:srgbClr val="FFFFFF"/>
                </a:solidFill>
                <a:ea typeface="Times New Roman" panose="02020603050405020304" pitchFamily="18" charset="0"/>
                <a:cs typeface="Times New Roman" panose="02020603050405020304" pitchFamily="18" charset="0"/>
              </a:rPr>
              <a:t>, </a:t>
            </a:r>
            <a:r>
              <a:rPr lang="en-US" sz="1600" b="1" dirty="0" err="1">
                <a:solidFill>
                  <a:srgbClr val="FFFFFF"/>
                </a:solidFill>
                <a:ea typeface="Times New Roman" panose="02020603050405020304" pitchFamily="18" charset="0"/>
                <a:cs typeface="Times New Roman" panose="02020603050405020304" pitchFamily="18" charset="0"/>
              </a:rPr>
              <a:t>không</a:t>
            </a:r>
            <a:r>
              <a:rPr lang="en-US" sz="1600" b="1" dirty="0">
                <a:solidFill>
                  <a:srgbClr val="FFFFFF"/>
                </a:solidFill>
                <a:ea typeface="Times New Roman" panose="02020603050405020304" pitchFamily="18" charset="0"/>
                <a:cs typeface="Times New Roman" panose="02020603050405020304" pitchFamily="18" charset="0"/>
              </a:rPr>
              <a:t> </a:t>
            </a:r>
            <a:r>
              <a:rPr lang="en-US" sz="1600" b="1" dirty="0" err="1">
                <a:solidFill>
                  <a:srgbClr val="FFFFFF"/>
                </a:solidFill>
                <a:ea typeface="Times New Roman" panose="02020603050405020304" pitchFamily="18" charset="0"/>
                <a:cs typeface="Times New Roman" panose="02020603050405020304" pitchFamily="18" charset="0"/>
              </a:rPr>
              <a:t>chỉ</a:t>
            </a:r>
            <a:r>
              <a:rPr lang="en-US" sz="1600" b="1" dirty="0">
                <a:solidFill>
                  <a:srgbClr val="FFFFFF"/>
                </a:solidFill>
                <a:ea typeface="Times New Roman" panose="02020603050405020304" pitchFamily="18" charset="0"/>
                <a:cs typeface="Times New Roman" panose="02020603050405020304" pitchFamily="18" charset="0"/>
              </a:rPr>
              <a:t> </a:t>
            </a:r>
            <a:r>
              <a:rPr lang="en-US" sz="1600" b="1" dirty="0" err="1">
                <a:solidFill>
                  <a:srgbClr val="FFFFFF"/>
                </a:solidFill>
                <a:ea typeface="Times New Roman" panose="02020603050405020304" pitchFamily="18" charset="0"/>
                <a:cs typeface="Times New Roman" panose="02020603050405020304" pitchFamily="18" charset="0"/>
              </a:rPr>
              <a:t>ngành</a:t>
            </a:r>
            <a:r>
              <a:rPr lang="en-US" sz="1600" b="1" dirty="0">
                <a:solidFill>
                  <a:srgbClr val="FFFFFF"/>
                </a:solidFill>
                <a:ea typeface="Times New Roman" panose="02020603050405020304" pitchFamily="18" charset="0"/>
                <a:cs typeface="Times New Roman" panose="02020603050405020304" pitchFamily="18" charset="0"/>
              </a:rPr>
              <a:t> </a:t>
            </a:r>
            <a:r>
              <a:rPr lang="en-US" sz="1600" b="1" dirty="0" err="1">
                <a:solidFill>
                  <a:srgbClr val="FFFFFF"/>
                </a:solidFill>
                <a:ea typeface="Times New Roman" panose="02020603050405020304" pitchFamily="18" charset="0"/>
                <a:cs typeface="Times New Roman" panose="02020603050405020304" pitchFamily="18" charset="0"/>
              </a:rPr>
              <a:t>công</a:t>
            </a:r>
            <a:r>
              <a:rPr lang="en-US" sz="1600" b="1" dirty="0">
                <a:solidFill>
                  <a:srgbClr val="FFFFFF"/>
                </a:solidFill>
                <a:ea typeface="Times New Roman" panose="02020603050405020304" pitchFamily="18" charset="0"/>
                <a:cs typeface="Times New Roman" panose="02020603050405020304" pitchFamily="18" charset="0"/>
              </a:rPr>
              <a:t> </a:t>
            </a:r>
            <a:r>
              <a:rPr lang="en-US" sz="1600" b="1" dirty="0" err="1">
                <a:solidFill>
                  <a:srgbClr val="FFFFFF"/>
                </a:solidFill>
                <a:ea typeface="Times New Roman" panose="02020603050405020304" pitchFamily="18" charset="0"/>
                <a:cs typeface="Times New Roman" panose="02020603050405020304" pitchFamily="18" charset="0"/>
              </a:rPr>
              <a:t>nghệ</a:t>
            </a:r>
            <a:endParaRPr lang="en-US">
              <a:effectLst/>
              <a:ea typeface="Times New Roman" panose="02020603050405020304" pitchFamily="18" charset="0"/>
            </a:endParaRPr>
          </a:p>
        </p:txBody>
      </p:sp>
      <p:sp>
        <p:nvSpPr>
          <p:cNvPr id="15" name="Rectangle 14">
            <a:extLst>
              <a:ext uri="{FF2B5EF4-FFF2-40B4-BE49-F238E27FC236}">
                <a16:creationId xmlns:a16="http://schemas.microsoft.com/office/drawing/2014/main" xmlns="" id="{B43904C6-74C3-452B-92D5-8FF97A528926}"/>
              </a:ext>
            </a:extLst>
          </p:cNvPr>
          <p:cNvSpPr/>
          <p:nvPr/>
        </p:nvSpPr>
        <p:spPr>
          <a:xfrm>
            <a:off x="6338202" y="4797768"/>
            <a:ext cx="5242821" cy="943008"/>
          </a:xfrm>
          <a:prstGeom prst="rect">
            <a:avLst/>
          </a:prstGeom>
          <a:solidFill>
            <a:srgbClr val="1F3E7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a:spcBef>
                <a:spcPts val="0"/>
              </a:spcBef>
              <a:spcAft>
                <a:spcPts val="600"/>
              </a:spcAft>
            </a:pPr>
            <a:r>
              <a:rPr lang="en-US" sz="1600" b="1" dirty="0" err="1">
                <a:solidFill>
                  <a:srgbClr val="FFFFFF"/>
                </a:solidFill>
                <a:ea typeface="Times New Roman" panose="02020603050405020304" pitchFamily="18" charset="0"/>
                <a:cs typeface="Times New Roman" panose="02020603050405020304" pitchFamily="18" charset="0"/>
              </a:rPr>
              <a:t>Mức</a:t>
            </a:r>
            <a:r>
              <a:rPr lang="en-US" sz="1600" b="1" dirty="0">
                <a:solidFill>
                  <a:srgbClr val="FFFFFF"/>
                </a:solidFill>
                <a:ea typeface="Times New Roman" panose="02020603050405020304" pitchFamily="18" charset="0"/>
                <a:cs typeface="Times New Roman" panose="02020603050405020304" pitchFamily="18" charset="0"/>
              </a:rPr>
              <a:t> </a:t>
            </a:r>
            <a:r>
              <a:rPr lang="en-US" sz="1600" b="1" dirty="0" err="1">
                <a:solidFill>
                  <a:srgbClr val="FFFFFF"/>
                </a:solidFill>
                <a:ea typeface="Times New Roman" panose="02020603050405020304" pitchFamily="18" charset="0"/>
                <a:cs typeface="Times New Roman" panose="02020603050405020304" pitchFamily="18" charset="0"/>
              </a:rPr>
              <a:t>lư</a:t>
            </a:r>
            <a:r>
              <a:rPr lang="vi-VN" sz="1600" b="1" dirty="0">
                <a:solidFill>
                  <a:srgbClr val="FFFFFF"/>
                </a:solidFill>
                <a:ea typeface="Times New Roman" panose="02020603050405020304" pitchFamily="18" charset="0"/>
                <a:cs typeface="Times New Roman" panose="02020603050405020304" pitchFamily="18" charset="0"/>
              </a:rPr>
              <a:t>ơ</a:t>
            </a:r>
            <a:r>
              <a:rPr lang="en-US" sz="1600" b="1" dirty="0">
                <a:solidFill>
                  <a:srgbClr val="FFFFFF"/>
                </a:solidFill>
                <a:ea typeface="Times New Roman" panose="02020603050405020304" pitchFamily="18" charset="0"/>
                <a:cs typeface="Times New Roman" panose="02020603050405020304" pitchFamily="18" charset="0"/>
              </a:rPr>
              <a:t>ng </a:t>
            </a:r>
            <a:r>
              <a:rPr lang="en-US" sz="1600" b="1" dirty="0" err="1">
                <a:solidFill>
                  <a:srgbClr val="FFFFFF"/>
                </a:solidFill>
                <a:ea typeface="Times New Roman" panose="02020603050405020304" pitchFamily="18" charset="0"/>
                <a:cs typeface="Times New Roman" panose="02020603050405020304" pitchFamily="18" charset="0"/>
              </a:rPr>
              <a:t>trung</a:t>
            </a:r>
            <a:r>
              <a:rPr lang="en-US" sz="1600" b="1" dirty="0">
                <a:solidFill>
                  <a:srgbClr val="FFFFFF"/>
                </a:solidFill>
                <a:ea typeface="Times New Roman" panose="02020603050405020304" pitchFamily="18" charset="0"/>
                <a:cs typeface="Times New Roman" panose="02020603050405020304" pitchFamily="18" charset="0"/>
              </a:rPr>
              <a:t> </a:t>
            </a:r>
            <a:r>
              <a:rPr lang="en-US" sz="1600" b="1" dirty="0" err="1">
                <a:solidFill>
                  <a:srgbClr val="FFFFFF"/>
                </a:solidFill>
                <a:ea typeface="Times New Roman" panose="02020603050405020304" pitchFamily="18" charset="0"/>
                <a:cs typeface="Times New Roman" panose="02020603050405020304" pitchFamily="18" charset="0"/>
              </a:rPr>
              <a:t>bình</a:t>
            </a:r>
            <a:r>
              <a:rPr lang="en-US" sz="1600" b="1" dirty="0">
                <a:solidFill>
                  <a:srgbClr val="FFFFFF"/>
                </a:solidFill>
                <a:ea typeface="Times New Roman" panose="02020603050405020304" pitchFamily="18" charset="0"/>
                <a:cs typeface="Times New Roman" panose="02020603050405020304" pitchFamily="18" charset="0"/>
              </a:rPr>
              <a:t> </a:t>
            </a:r>
            <a:r>
              <a:rPr lang="en-US" sz="1600" b="1" dirty="0" err="1">
                <a:solidFill>
                  <a:srgbClr val="FFFFFF"/>
                </a:solidFill>
                <a:ea typeface="Times New Roman" panose="02020603050405020304" pitchFamily="18" charset="0"/>
                <a:cs typeface="Times New Roman" panose="02020603050405020304" pitchFamily="18" charset="0"/>
              </a:rPr>
              <a:t>tại</a:t>
            </a:r>
            <a:r>
              <a:rPr lang="en-US" sz="1600" b="1" dirty="0">
                <a:solidFill>
                  <a:srgbClr val="FFFFFF"/>
                </a:solidFill>
                <a:ea typeface="Times New Roman" panose="02020603050405020304" pitchFamily="18" charset="0"/>
                <a:cs typeface="Times New Roman" panose="02020603050405020304" pitchFamily="18" charset="0"/>
              </a:rPr>
              <a:t> </a:t>
            </a:r>
            <a:r>
              <a:rPr lang="en-US" sz="1600" b="1" dirty="0" err="1">
                <a:solidFill>
                  <a:srgbClr val="FFFFFF"/>
                </a:solidFill>
                <a:ea typeface="Times New Roman" panose="02020603050405020304" pitchFamily="18" charset="0"/>
                <a:cs typeface="Times New Roman" panose="02020603050405020304" pitchFamily="18" charset="0"/>
              </a:rPr>
              <a:t>Úc</a:t>
            </a:r>
            <a:r>
              <a:rPr lang="en-US" sz="1600" b="1" dirty="0">
                <a:solidFill>
                  <a:srgbClr val="FFFFFF"/>
                </a:solidFill>
                <a:ea typeface="Times New Roman" panose="02020603050405020304" pitchFamily="18" charset="0"/>
                <a:cs typeface="Times New Roman" panose="02020603050405020304" pitchFamily="18" charset="0"/>
              </a:rPr>
              <a:t> </a:t>
            </a:r>
            <a:r>
              <a:rPr lang="en-US" sz="1600" b="1" dirty="0" err="1">
                <a:solidFill>
                  <a:srgbClr val="FFFFFF"/>
                </a:solidFill>
                <a:ea typeface="Times New Roman" panose="02020603050405020304" pitchFamily="18" charset="0"/>
                <a:cs typeface="Times New Roman" panose="02020603050405020304" pitchFamily="18" charset="0"/>
              </a:rPr>
              <a:t>cho</a:t>
            </a:r>
            <a:r>
              <a:rPr lang="en-US" sz="1600" b="1" dirty="0">
                <a:solidFill>
                  <a:srgbClr val="FFFFFF"/>
                </a:solidFill>
                <a:ea typeface="Times New Roman" panose="02020603050405020304" pitchFamily="18" charset="0"/>
                <a:cs typeface="Times New Roman" panose="02020603050405020304" pitchFamily="18" charset="0"/>
              </a:rPr>
              <a:t> </a:t>
            </a:r>
            <a:r>
              <a:rPr lang="en-US" sz="1600" b="1" dirty="0" err="1">
                <a:solidFill>
                  <a:srgbClr val="FFFFFF"/>
                </a:solidFill>
                <a:ea typeface="Times New Roman" panose="02020603050405020304" pitchFamily="18" charset="0"/>
                <a:cs typeface="Times New Roman" panose="02020603050405020304" pitchFamily="18" charset="0"/>
              </a:rPr>
              <a:t>sinh</a:t>
            </a:r>
            <a:r>
              <a:rPr lang="en-US" sz="1600" b="1" dirty="0">
                <a:solidFill>
                  <a:srgbClr val="FFFFFF"/>
                </a:solidFill>
                <a:ea typeface="Times New Roman" panose="02020603050405020304" pitchFamily="18" charset="0"/>
                <a:cs typeface="Times New Roman" panose="02020603050405020304" pitchFamily="18" charset="0"/>
              </a:rPr>
              <a:t> </a:t>
            </a:r>
            <a:r>
              <a:rPr lang="en-US" sz="1600" b="1" dirty="0" err="1">
                <a:solidFill>
                  <a:srgbClr val="FFFFFF"/>
                </a:solidFill>
                <a:ea typeface="Times New Roman" panose="02020603050405020304" pitchFamily="18" charset="0"/>
                <a:cs typeface="Times New Roman" panose="02020603050405020304" pitchFamily="18" charset="0"/>
              </a:rPr>
              <a:t>viên</a:t>
            </a:r>
            <a:r>
              <a:rPr lang="en-US" sz="1600" b="1" dirty="0">
                <a:solidFill>
                  <a:srgbClr val="FFFFFF"/>
                </a:solidFill>
                <a:ea typeface="Times New Roman" panose="02020603050405020304" pitchFamily="18" charset="0"/>
                <a:cs typeface="Times New Roman" panose="02020603050405020304" pitchFamily="18" charset="0"/>
              </a:rPr>
              <a:t> </a:t>
            </a:r>
            <a:r>
              <a:rPr lang="en-US" sz="1600" b="1" dirty="0" err="1">
                <a:solidFill>
                  <a:srgbClr val="FFFFFF"/>
                </a:solidFill>
                <a:ea typeface="Times New Roman" panose="02020603050405020304" pitchFamily="18" charset="0"/>
                <a:cs typeface="Times New Roman" panose="02020603050405020304" pitchFamily="18" charset="0"/>
              </a:rPr>
              <a:t>tốt</a:t>
            </a:r>
            <a:r>
              <a:rPr lang="en-US" sz="1600" b="1" dirty="0">
                <a:solidFill>
                  <a:srgbClr val="FFFFFF"/>
                </a:solidFill>
                <a:ea typeface="Times New Roman" panose="02020603050405020304" pitchFamily="18" charset="0"/>
                <a:cs typeface="Times New Roman" panose="02020603050405020304" pitchFamily="18" charset="0"/>
              </a:rPr>
              <a:t> </a:t>
            </a:r>
            <a:r>
              <a:rPr lang="en-US" sz="1600" b="1" dirty="0" err="1">
                <a:solidFill>
                  <a:srgbClr val="FFFFFF"/>
                </a:solidFill>
                <a:ea typeface="Times New Roman" panose="02020603050405020304" pitchFamily="18" charset="0"/>
                <a:cs typeface="Times New Roman" panose="02020603050405020304" pitchFamily="18" charset="0"/>
              </a:rPr>
              <a:t>nghiệp</a:t>
            </a:r>
            <a:r>
              <a:rPr lang="en-US" sz="1600" b="1" dirty="0">
                <a:solidFill>
                  <a:srgbClr val="FFFFFF"/>
                </a:solidFill>
                <a:ea typeface="Times New Roman" panose="02020603050405020304" pitchFamily="18" charset="0"/>
                <a:cs typeface="Times New Roman" panose="02020603050405020304" pitchFamily="18" charset="0"/>
              </a:rPr>
              <a:t> </a:t>
            </a:r>
            <a:r>
              <a:rPr lang="en-US" sz="1600" b="1" dirty="0" err="1">
                <a:solidFill>
                  <a:srgbClr val="FFFFFF"/>
                </a:solidFill>
                <a:ea typeface="Times New Roman" panose="02020603050405020304" pitchFamily="18" charset="0"/>
                <a:cs typeface="Times New Roman" panose="02020603050405020304" pitchFamily="18" charset="0"/>
              </a:rPr>
              <a:t>từ</a:t>
            </a:r>
            <a:r>
              <a:rPr lang="en-US" sz="1600" b="1" dirty="0">
                <a:solidFill>
                  <a:srgbClr val="FFFFFF"/>
                </a:solidFill>
                <a:ea typeface="Times New Roman" panose="02020603050405020304" pitchFamily="18" charset="0"/>
                <a:cs typeface="Times New Roman" panose="02020603050405020304" pitchFamily="18" charset="0"/>
              </a:rPr>
              <a:t> Data Science </a:t>
            </a:r>
            <a:r>
              <a:rPr lang="en-US" sz="1600" b="1" dirty="0" err="1">
                <a:solidFill>
                  <a:srgbClr val="FFFFFF"/>
                </a:solidFill>
                <a:ea typeface="Times New Roman" panose="02020603050405020304" pitchFamily="18" charset="0"/>
                <a:cs typeface="Times New Roman" panose="02020603050405020304" pitchFamily="18" charset="0"/>
              </a:rPr>
              <a:t>từ</a:t>
            </a:r>
            <a:r>
              <a:rPr lang="en-US" sz="1600" b="1" dirty="0">
                <a:solidFill>
                  <a:srgbClr val="FFFFFF"/>
                </a:solidFill>
                <a:ea typeface="Times New Roman" panose="02020603050405020304" pitchFamily="18" charset="0"/>
                <a:cs typeface="Times New Roman" panose="02020603050405020304" pitchFamily="18" charset="0"/>
              </a:rPr>
              <a:t> AUD 90,000 – AUD 200,000 (</a:t>
            </a:r>
            <a:r>
              <a:rPr lang="en-US" sz="1600" b="1" dirty="0" err="1">
                <a:solidFill>
                  <a:srgbClr val="FFFFFF"/>
                </a:solidFill>
                <a:ea typeface="Times New Roman" panose="02020603050405020304" pitchFamily="18" charset="0"/>
                <a:cs typeface="Times New Roman" panose="02020603050405020304" pitchFamily="18" charset="0"/>
              </a:rPr>
              <a:t>cao</a:t>
            </a:r>
            <a:r>
              <a:rPr lang="en-US" sz="1600" b="1" dirty="0">
                <a:solidFill>
                  <a:srgbClr val="FFFFFF"/>
                </a:solidFill>
                <a:ea typeface="Times New Roman" panose="02020603050405020304" pitchFamily="18" charset="0"/>
                <a:cs typeface="Times New Roman" panose="02020603050405020304" pitchFamily="18" charset="0"/>
              </a:rPr>
              <a:t> </a:t>
            </a:r>
            <a:r>
              <a:rPr lang="en-US" sz="1600" b="1" dirty="0" err="1">
                <a:solidFill>
                  <a:srgbClr val="FFFFFF"/>
                </a:solidFill>
                <a:ea typeface="Times New Roman" panose="02020603050405020304" pitchFamily="18" charset="0"/>
                <a:cs typeface="Times New Roman" panose="02020603050405020304" pitchFamily="18" charset="0"/>
              </a:rPr>
              <a:t>gấp</a:t>
            </a:r>
            <a:r>
              <a:rPr lang="en-US" sz="1600" b="1" dirty="0">
                <a:solidFill>
                  <a:srgbClr val="FFFFFF"/>
                </a:solidFill>
                <a:ea typeface="Times New Roman" panose="02020603050405020304" pitchFamily="18" charset="0"/>
                <a:cs typeface="Times New Roman" panose="02020603050405020304" pitchFamily="18" charset="0"/>
              </a:rPr>
              <a:t> 2.25 </a:t>
            </a:r>
            <a:r>
              <a:rPr lang="en-US" sz="1600" b="1" dirty="0" err="1">
                <a:solidFill>
                  <a:srgbClr val="FFFFFF"/>
                </a:solidFill>
                <a:ea typeface="Times New Roman" panose="02020603050405020304" pitchFamily="18" charset="0"/>
                <a:cs typeface="Times New Roman" panose="02020603050405020304" pitchFamily="18" charset="0"/>
              </a:rPr>
              <a:t>lần</a:t>
            </a:r>
            <a:r>
              <a:rPr lang="en-US" sz="1600" b="1" dirty="0">
                <a:solidFill>
                  <a:srgbClr val="FFFFFF"/>
                </a:solidFill>
                <a:ea typeface="Times New Roman" panose="02020603050405020304" pitchFamily="18" charset="0"/>
                <a:cs typeface="Times New Roman" panose="02020603050405020304" pitchFamily="18" charset="0"/>
              </a:rPr>
              <a:t> – 3 </a:t>
            </a:r>
            <a:r>
              <a:rPr lang="en-US" sz="1600" b="1" dirty="0" err="1">
                <a:solidFill>
                  <a:srgbClr val="FFFFFF"/>
                </a:solidFill>
                <a:ea typeface="Times New Roman" panose="02020603050405020304" pitchFamily="18" charset="0"/>
                <a:cs typeface="Times New Roman" panose="02020603050405020304" pitchFamily="18" charset="0"/>
              </a:rPr>
              <a:t>lần</a:t>
            </a:r>
            <a:r>
              <a:rPr lang="en-US" sz="1600" b="1" dirty="0">
                <a:solidFill>
                  <a:srgbClr val="FFFFFF"/>
                </a:solidFill>
                <a:ea typeface="Times New Roman" panose="02020603050405020304" pitchFamily="18" charset="0"/>
                <a:cs typeface="Times New Roman" panose="02020603050405020304" pitchFamily="18" charset="0"/>
              </a:rPr>
              <a:t> so </a:t>
            </a:r>
            <a:r>
              <a:rPr lang="en-US" sz="1600" b="1" dirty="0" err="1">
                <a:solidFill>
                  <a:srgbClr val="FFFFFF"/>
                </a:solidFill>
                <a:ea typeface="Times New Roman" panose="02020603050405020304" pitchFamily="18" charset="0"/>
                <a:cs typeface="Times New Roman" panose="02020603050405020304" pitchFamily="18" charset="0"/>
              </a:rPr>
              <a:t>với</a:t>
            </a:r>
            <a:r>
              <a:rPr lang="en-US" sz="1600" b="1" dirty="0">
                <a:solidFill>
                  <a:srgbClr val="FFFFFF"/>
                </a:solidFill>
                <a:ea typeface="Times New Roman" panose="02020603050405020304" pitchFamily="18" charset="0"/>
                <a:cs typeface="Times New Roman" panose="02020603050405020304" pitchFamily="18" charset="0"/>
              </a:rPr>
              <a:t> </a:t>
            </a:r>
            <a:r>
              <a:rPr lang="en-US" sz="1600" b="1" dirty="0" err="1">
                <a:solidFill>
                  <a:srgbClr val="FFFFFF"/>
                </a:solidFill>
                <a:ea typeface="Times New Roman" panose="02020603050405020304" pitchFamily="18" charset="0"/>
                <a:cs typeface="Times New Roman" panose="02020603050405020304" pitchFamily="18" charset="0"/>
              </a:rPr>
              <a:t>khối</a:t>
            </a:r>
            <a:r>
              <a:rPr lang="en-US" sz="1600" b="1" dirty="0">
                <a:solidFill>
                  <a:srgbClr val="FFFFFF"/>
                </a:solidFill>
                <a:ea typeface="Times New Roman" panose="02020603050405020304" pitchFamily="18" charset="0"/>
                <a:cs typeface="Times New Roman" panose="02020603050405020304" pitchFamily="18" charset="0"/>
              </a:rPr>
              <a:t> </a:t>
            </a:r>
            <a:r>
              <a:rPr lang="en-US" sz="1600" b="1" dirty="0" err="1">
                <a:solidFill>
                  <a:srgbClr val="FFFFFF"/>
                </a:solidFill>
                <a:ea typeface="Times New Roman" panose="02020603050405020304" pitchFamily="18" charset="0"/>
                <a:cs typeface="Times New Roman" panose="02020603050405020304" pitchFamily="18" charset="0"/>
              </a:rPr>
              <a:t>ngành</a:t>
            </a:r>
            <a:r>
              <a:rPr lang="en-US" sz="1600" b="1" dirty="0">
                <a:solidFill>
                  <a:srgbClr val="FFFFFF"/>
                </a:solidFill>
                <a:ea typeface="Times New Roman" panose="02020603050405020304" pitchFamily="18" charset="0"/>
                <a:cs typeface="Times New Roman" panose="02020603050405020304" pitchFamily="18" charset="0"/>
              </a:rPr>
              <a:t> </a:t>
            </a:r>
            <a:r>
              <a:rPr lang="en-US" sz="1600" b="1" dirty="0" err="1">
                <a:solidFill>
                  <a:srgbClr val="FFFFFF"/>
                </a:solidFill>
                <a:ea typeface="Times New Roman" panose="02020603050405020304" pitchFamily="18" charset="0"/>
                <a:cs typeface="Times New Roman" panose="02020603050405020304" pitchFamily="18" charset="0"/>
              </a:rPr>
              <a:t>kinh</a:t>
            </a:r>
            <a:r>
              <a:rPr lang="en-US" sz="1600" b="1" dirty="0">
                <a:solidFill>
                  <a:srgbClr val="FFFFFF"/>
                </a:solidFill>
                <a:ea typeface="Times New Roman" panose="02020603050405020304" pitchFamily="18" charset="0"/>
                <a:cs typeface="Times New Roman" panose="02020603050405020304" pitchFamily="18" charset="0"/>
              </a:rPr>
              <a:t> </a:t>
            </a:r>
            <a:r>
              <a:rPr lang="en-US" sz="1600" b="1" dirty="0" err="1">
                <a:solidFill>
                  <a:srgbClr val="FFFFFF"/>
                </a:solidFill>
                <a:ea typeface="Times New Roman" panose="02020603050405020304" pitchFamily="18" charset="0"/>
                <a:cs typeface="Times New Roman" panose="02020603050405020304" pitchFamily="18" charset="0"/>
              </a:rPr>
              <a:t>doanh</a:t>
            </a:r>
            <a:r>
              <a:rPr lang="en-US" sz="1600" b="1" dirty="0">
                <a:solidFill>
                  <a:srgbClr val="FFFFFF"/>
                </a:solidFill>
                <a:ea typeface="Times New Roman" panose="02020603050405020304" pitchFamily="18" charset="0"/>
                <a:cs typeface="Times New Roman" panose="02020603050405020304" pitchFamily="18" charset="0"/>
              </a:rPr>
              <a:t>)</a:t>
            </a:r>
            <a:endParaRPr lang="en-US" dirty="0">
              <a:effectLst/>
              <a:ea typeface="Times New Roman" panose="02020603050405020304" pitchFamily="18" charset="0"/>
            </a:endParaRPr>
          </a:p>
        </p:txBody>
      </p:sp>
      <p:sp>
        <p:nvSpPr>
          <p:cNvPr id="4" name="Rectangle 3">
            <a:extLst>
              <a:ext uri="{FF2B5EF4-FFF2-40B4-BE49-F238E27FC236}">
                <a16:creationId xmlns:a16="http://schemas.microsoft.com/office/drawing/2014/main" xmlns="" id="{6D8C3574-625E-45E2-927A-0CB589FFB342}"/>
              </a:ext>
            </a:extLst>
          </p:cNvPr>
          <p:cNvSpPr/>
          <p:nvPr/>
        </p:nvSpPr>
        <p:spPr>
          <a:xfrm>
            <a:off x="6328180" y="2254242"/>
            <a:ext cx="5124449" cy="2323713"/>
          </a:xfrm>
          <a:prstGeom prst="rect">
            <a:avLst/>
          </a:prstGeom>
        </p:spPr>
        <p:txBody>
          <a:bodyPr wrap="square">
            <a:spAutoFit/>
          </a:bodyPr>
          <a:lstStyle/>
          <a:p>
            <a:pPr fontAlgn="base">
              <a:spcAft>
                <a:spcPts val="600"/>
              </a:spcAft>
            </a:pPr>
            <a:r>
              <a:rPr lang="vi-VN" sz="1200" dirty="0">
                <a:solidFill>
                  <a:srgbClr val="000000"/>
                </a:solidFill>
              </a:rPr>
              <a:t>Ứng dụng của Data Science hiện tại sẽ bao gồm làm việc trong các lĩnh vực sau: </a:t>
            </a:r>
          </a:p>
          <a:p>
            <a:pPr fontAlgn="base">
              <a:spcAft>
                <a:spcPts val="600"/>
              </a:spcAft>
              <a:buFont typeface="Arial" panose="020B0604020202020204" pitchFamily="34" charset="0"/>
              <a:buChar char="•"/>
            </a:pPr>
            <a:r>
              <a:rPr lang="vi-VN" sz="1200" dirty="0">
                <a:solidFill>
                  <a:srgbClr val="000000"/>
                </a:solidFill>
              </a:rPr>
              <a:t>Dự báo (thời tiết, nghiên cứu ung thư, phát hiện bệnh dựa vào DNA, giao dịch tiền lừa đảo như dùng credit card để rút tiền khống, hệ thống giới thiệu (ví dụ như netflix), năng lượng, chứng khoán, hỗ trợ digital của Google Home, Alexa, ... </a:t>
            </a:r>
          </a:p>
          <a:p>
            <a:pPr fontAlgn="base">
              <a:spcAft>
                <a:spcPts val="600"/>
              </a:spcAft>
              <a:buFont typeface="Arial" panose="020B0604020202020204" pitchFamily="34" charset="0"/>
              <a:buChar char="•"/>
            </a:pPr>
            <a:r>
              <a:rPr lang="vi-VN" sz="1200" dirty="0">
                <a:solidFill>
                  <a:srgbClr val="000000"/>
                </a:solidFill>
              </a:rPr>
              <a:t>Xe không người lái</a:t>
            </a:r>
          </a:p>
          <a:p>
            <a:pPr fontAlgn="base">
              <a:spcAft>
                <a:spcPts val="600"/>
              </a:spcAft>
              <a:buFont typeface="Arial" panose="020B0604020202020204" pitchFamily="34" charset="0"/>
              <a:buChar char="•"/>
            </a:pPr>
            <a:r>
              <a:rPr lang="vi-VN" sz="1200" dirty="0">
                <a:solidFill>
                  <a:srgbClr val="000000"/>
                </a:solidFill>
              </a:rPr>
              <a:t>Hệ thống mua bán chứng khoán tự động</a:t>
            </a:r>
          </a:p>
          <a:p>
            <a:pPr fontAlgn="base">
              <a:spcAft>
                <a:spcPts val="600"/>
              </a:spcAft>
              <a:buFont typeface="Arial" panose="020B0604020202020204" pitchFamily="34" charset="0"/>
              <a:buChar char="•"/>
            </a:pPr>
            <a:r>
              <a:rPr lang="vi-VN" sz="1200" dirty="0">
                <a:solidFill>
                  <a:srgbClr val="000000"/>
                </a:solidFill>
              </a:rPr>
              <a:t>Khám phá loại thuốc mới, </a:t>
            </a:r>
          </a:p>
          <a:p>
            <a:pPr fontAlgn="base">
              <a:spcAft>
                <a:spcPts val="600"/>
              </a:spcAft>
              <a:buFont typeface="Arial" panose="020B0604020202020204" pitchFamily="34" charset="0"/>
              <a:buChar char="•"/>
            </a:pPr>
            <a:r>
              <a:rPr lang="vi-VN" sz="1200" dirty="0">
                <a:solidFill>
                  <a:srgbClr val="000000"/>
                </a:solidFill>
              </a:rPr>
              <a:t>Xây dựng chính sách</a:t>
            </a:r>
            <a:endParaRPr lang="en-US" sz="1200" dirty="0">
              <a:solidFill>
                <a:srgbClr val="000000"/>
              </a:solidFill>
            </a:endParaRPr>
          </a:p>
        </p:txBody>
      </p:sp>
    </p:spTree>
    <p:extLst>
      <p:ext uri="{BB962C8B-B14F-4D97-AF65-F5344CB8AC3E}">
        <p14:creationId xmlns:p14="http://schemas.microsoft.com/office/powerpoint/2010/main" val="3492224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 name="Rectangle 66">
            <a:extLst>
              <a:ext uri="{FF2B5EF4-FFF2-40B4-BE49-F238E27FC236}">
                <a16:creationId xmlns:a16="http://schemas.microsoft.com/office/drawing/2014/main" xmlns="" id="{8108D317-7CBD-4897-BD1F-959436D2A3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5C43A3A-F82D-4302-B875-F426B6D4673B}"/>
              </a:ext>
            </a:extLst>
          </p:cNvPr>
          <p:cNvSpPr>
            <a:spLocks noGrp="1"/>
          </p:cNvSpPr>
          <p:nvPr>
            <p:ph type="ctrTitle"/>
          </p:nvPr>
        </p:nvSpPr>
        <p:spPr>
          <a:xfrm>
            <a:off x="7255564" y="834888"/>
            <a:ext cx="4651956" cy="1268958"/>
          </a:xfrm>
        </p:spPr>
        <p:txBody>
          <a:bodyPr vert="horz" lIns="91440" tIns="45720" rIns="91440" bIns="45720" rtlCol="0" anchor="b">
            <a:normAutofit/>
          </a:bodyPr>
          <a:lstStyle/>
          <a:p>
            <a:pPr algn="l"/>
            <a:r>
              <a:rPr lang="en-US" sz="2700" b="1" dirty="0"/>
              <a:t>HỌC CỬ NHÂN KHOA HỌC DỮ LIỆU TẠI TRƯỜNG S P JAIN</a:t>
            </a:r>
          </a:p>
        </p:txBody>
      </p:sp>
      <p:pic>
        <p:nvPicPr>
          <p:cNvPr id="57" name="Picture 56" descr="A picture containing bird, flower, tree&#10;&#10;Description automatically generated">
            <a:extLst>
              <a:ext uri="{FF2B5EF4-FFF2-40B4-BE49-F238E27FC236}">
                <a16:creationId xmlns:a16="http://schemas.microsoft.com/office/drawing/2014/main" xmlns="" id="{49CDFE0F-1B8E-4C06-8527-2DE0BE0A3B4E}"/>
              </a:ext>
            </a:extLst>
          </p:cNvPr>
          <p:cNvPicPr>
            <a:picLocks noChangeAspect="1"/>
          </p:cNvPicPr>
          <p:nvPr/>
        </p:nvPicPr>
        <p:blipFill rotWithShape="1">
          <a:blip r:embed="rId2">
            <a:extLst>
              <a:ext uri="{28A0092B-C50C-407E-A947-70E740481C1C}">
                <a14:useLocalDpi xmlns:a14="http://schemas.microsoft.com/office/drawing/2010/main" val="0"/>
              </a:ext>
            </a:extLst>
          </a:blip>
          <a:srcRect r="2050"/>
          <a:stretch/>
        </p:blipFill>
        <p:spPr>
          <a:xfrm>
            <a:off x="20" y="10"/>
            <a:ext cx="6717436" cy="6857990"/>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effectLst>
            <a:outerShdw blurRad="50800" dist="38100" algn="l" rotWithShape="0">
              <a:schemeClr val="bg1">
                <a:lumMod val="85000"/>
                <a:alpha val="30000"/>
              </a:schemeClr>
            </a:outerShdw>
          </a:effectLst>
        </p:spPr>
      </p:pic>
      <p:sp>
        <p:nvSpPr>
          <p:cNvPr id="89" name="Rectangle 68">
            <a:extLst>
              <a:ext uri="{FF2B5EF4-FFF2-40B4-BE49-F238E27FC236}">
                <a16:creationId xmlns:a16="http://schemas.microsoft.com/office/drawing/2014/main" xmlns="" id="{D6297641-8B9F-4767-9606-8A11313227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7589864"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2" name="Rectangle 70">
            <a:extLst>
              <a:ext uri="{FF2B5EF4-FFF2-40B4-BE49-F238E27FC236}">
                <a16:creationId xmlns:a16="http://schemas.microsoft.com/office/drawing/2014/main" xmlns="" id="{D8F3CA65-EA00-46B4-9616-39E6853F7B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336172" y="2240371"/>
            <a:ext cx="42062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xmlns="" id="{A6EF5F9C-AF20-4FC8-B8FF-C0FEF93F44D9}"/>
              </a:ext>
            </a:extLst>
          </p:cNvPr>
          <p:cNvSpPr>
            <a:spLocks noGrp="1"/>
          </p:cNvSpPr>
          <p:nvPr>
            <p:ph type="subTitle" idx="1"/>
          </p:nvPr>
        </p:nvSpPr>
        <p:spPr>
          <a:xfrm>
            <a:off x="7255563" y="2557587"/>
            <a:ext cx="4314645" cy="3717317"/>
          </a:xfrm>
        </p:spPr>
        <p:txBody>
          <a:bodyPr vert="horz" lIns="91440" tIns="45720" rIns="91440" bIns="45720" rtlCol="0" anchor="t">
            <a:noAutofit/>
          </a:bodyPr>
          <a:lstStyle/>
          <a:p>
            <a:pPr indent="-228600" algn="l" fontAlgn="base">
              <a:buFont typeface="Arial" panose="020B0604020202020204" pitchFamily="34" charset="0"/>
              <a:buChar char="•"/>
            </a:pPr>
            <a:r>
              <a:rPr lang="en-US" sz="1200" b="1" dirty="0" err="1">
                <a:latin typeface="Times New Roman" panose="02020603050405020304" pitchFamily="18" charset="0"/>
                <a:cs typeface="Times New Roman" panose="02020603050405020304" pitchFamily="18" charset="0"/>
              </a:rPr>
              <a:t>Ngành</a:t>
            </a:r>
            <a:r>
              <a:rPr lang="en-US" sz="1200" b="1" dirty="0">
                <a:latin typeface="Times New Roman" panose="02020603050405020304" pitchFamily="18" charset="0"/>
                <a:cs typeface="Times New Roman" panose="02020603050405020304" pitchFamily="18" charset="0"/>
              </a:rPr>
              <a:t> Data Science </a:t>
            </a:r>
            <a:r>
              <a:rPr lang="en-US" sz="1200" b="1" dirty="0" err="1">
                <a:latin typeface="Times New Roman" panose="02020603050405020304" pitchFamily="18" charset="0"/>
                <a:cs typeface="Times New Roman" panose="02020603050405020304" pitchFamily="18" charset="0"/>
              </a:rPr>
              <a:t>của</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trường</a:t>
            </a:r>
            <a:r>
              <a:rPr lang="en-US" sz="1200" b="1" dirty="0">
                <a:latin typeface="Times New Roman" panose="02020603050405020304" pitchFamily="18" charset="0"/>
                <a:cs typeface="Times New Roman" panose="02020603050405020304" pitchFamily="18" charset="0"/>
              </a:rPr>
              <a:t> SP Jain </a:t>
            </a:r>
            <a:r>
              <a:rPr lang="en-US" sz="1200" b="1" dirty="0" err="1">
                <a:latin typeface="Times New Roman" panose="02020603050405020304" pitchFamily="18" charset="0"/>
                <a:cs typeface="Times New Roman" panose="02020603050405020304" pitchFamily="18" charset="0"/>
              </a:rPr>
              <a:t>có</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cấu</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trúc</a:t>
            </a:r>
            <a:r>
              <a:rPr lang="en-US" sz="1200" b="1" dirty="0">
                <a:latin typeface="Times New Roman" panose="02020603050405020304" pitchFamily="18" charset="0"/>
                <a:cs typeface="Times New Roman" panose="02020603050405020304" pitchFamily="18" charset="0"/>
              </a:rPr>
              <a:t> 4 </a:t>
            </a:r>
            <a:r>
              <a:rPr lang="en-US" sz="1200" b="1" dirty="0" err="1">
                <a:latin typeface="Times New Roman" panose="02020603050405020304" pitchFamily="18" charset="0"/>
                <a:cs typeface="Times New Roman" panose="02020603050405020304" pitchFamily="18" charset="0"/>
              </a:rPr>
              <a:t>phần</a:t>
            </a:r>
            <a:endParaRPr lang="en-US" sz="1200" b="1" dirty="0">
              <a:latin typeface="Times New Roman" panose="02020603050405020304" pitchFamily="18" charset="0"/>
              <a:cs typeface="Times New Roman" panose="02020603050405020304" pitchFamily="18" charset="0"/>
            </a:endParaRPr>
          </a:p>
          <a:p>
            <a:pPr indent="-228600" algn="l" fontAlgn="base">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Computer Science</a:t>
            </a:r>
          </a:p>
          <a:p>
            <a:pPr lvl="1" indent="-228600" algn="l" fontAlgn="base">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•Computer Programming</a:t>
            </a:r>
          </a:p>
          <a:p>
            <a:pPr lvl="1" indent="-228600" algn="l" fontAlgn="base">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•Databases</a:t>
            </a:r>
          </a:p>
          <a:p>
            <a:pPr lvl="1" indent="-228600" algn="l" fontAlgn="base">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•Signal Processing (voice, vision, typed text..)</a:t>
            </a:r>
          </a:p>
          <a:p>
            <a:pPr indent="-228600" algn="l" fontAlgn="base">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indent="-228600" algn="l" fontAlgn="base">
              <a:buFont typeface="Arial" panose="020B0604020202020204" pitchFamily="34" charset="0"/>
              <a:buChar char="•"/>
            </a:pPr>
            <a:r>
              <a:rPr lang="en-US" sz="1200" dirty="0" err="1">
                <a:latin typeface="Times New Roman" panose="02020603050405020304" pitchFamily="18" charset="0"/>
                <a:cs typeface="Times New Roman" panose="02020603050405020304" pitchFamily="18" charset="0"/>
              </a:rPr>
              <a:t>Toán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và</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Thống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kê</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Ví</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dụ</a:t>
            </a:r>
            <a:r>
              <a:rPr lang="en-US" sz="1200" dirty="0">
                <a:latin typeface="Times New Roman" panose="02020603050405020304" pitchFamily="18" charset="0"/>
                <a:cs typeface="Times New Roman" panose="02020603050405020304" pitchFamily="18" charset="0"/>
              </a:rPr>
              <a:t>, Probabilities, Regression, Calculus, Dynamic programming, Optimizations … )</a:t>
            </a:r>
          </a:p>
          <a:p>
            <a:pPr indent="-228600" algn="l" fontAlgn="base">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indent="-228600" algn="l" fontAlgn="base">
              <a:buFont typeface="Arial" panose="020B0604020202020204" pitchFamily="34" charset="0"/>
              <a:buChar char="•"/>
            </a:pPr>
            <a:r>
              <a:rPr lang="en-US" sz="1200" dirty="0" err="1">
                <a:latin typeface="Times New Roman" panose="02020603050405020304" pitchFamily="18" charset="0"/>
                <a:cs typeface="Times New Roman" panose="02020603050405020304" pitchFamily="18" charset="0"/>
              </a:rPr>
              <a:t>Trí</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tuệ</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nhân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tạo</a:t>
            </a:r>
            <a:r>
              <a:rPr lang="en-US" sz="1200" dirty="0">
                <a:latin typeface="Times New Roman" panose="02020603050405020304" pitchFamily="18" charset="0"/>
                <a:cs typeface="Times New Roman" panose="02020603050405020304" pitchFamily="18" charset="0"/>
              </a:rPr>
              <a:t> (Data Mining, Machine Learning, AI)</a:t>
            </a:r>
          </a:p>
          <a:p>
            <a:pPr indent="-228600" algn="l" fontAlgn="base">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indent="-228600" algn="l" fontAlgn="base">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Business Analytics. </a:t>
            </a:r>
            <a:r>
              <a:rPr lang="en-US" sz="1200" dirty="0" err="1">
                <a:latin typeface="Times New Roman" panose="02020603050405020304" pitchFamily="18" charset="0"/>
                <a:cs typeface="Times New Roman" panose="02020603050405020304" pitchFamily="18" charset="0"/>
              </a:rPr>
              <a:t>Cụ</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thể</a:t>
            </a:r>
            <a:r>
              <a:rPr lang="en-US" sz="1200" dirty="0">
                <a:latin typeface="Times New Roman" panose="02020603050405020304" pitchFamily="18" charset="0"/>
                <a:cs typeface="Times New Roman" panose="02020603050405020304" pitchFamily="18" charset="0"/>
              </a:rPr>
              <a:t>: </a:t>
            </a:r>
          </a:p>
          <a:p>
            <a:pPr marL="342900" indent="-228600" algn="l" fontAlgn="base">
              <a:buFont typeface="Arial" panose="020B0604020202020204" pitchFamily="34" charset="0"/>
              <a:buChar char="•"/>
            </a:pPr>
            <a:r>
              <a:rPr lang="en-US" sz="1200" dirty="0" err="1">
                <a:latin typeface="Times New Roman" panose="02020603050405020304" pitchFamily="18" charset="0"/>
                <a:cs typeface="Times New Roman" panose="02020603050405020304" pitchFamily="18" charset="0"/>
              </a:rPr>
              <a:t>Ứng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dụng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và</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giải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pháp</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cho</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những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vấn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đề</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thực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tế</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của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thế</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giới</a:t>
            </a:r>
            <a:endParaRPr lang="en-US" sz="1200" dirty="0">
              <a:latin typeface="Times New Roman" panose="02020603050405020304" pitchFamily="18" charset="0"/>
              <a:cs typeface="Times New Roman" panose="02020603050405020304" pitchFamily="18" charset="0"/>
            </a:endParaRPr>
          </a:p>
          <a:p>
            <a:pPr marL="342900" indent="-228600" algn="l" fontAlgn="base">
              <a:buFont typeface="Arial" panose="020B0604020202020204" pitchFamily="34" charset="0"/>
              <a:buChar char="•"/>
            </a:pPr>
            <a:r>
              <a:rPr lang="en-US" sz="1200" dirty="0" err="1">
                <a:latin typeface="Times New Roman" panose="02020603050405020304" pitchFamily="18" charset="0"/>
                <a:cs typeface="Times New Roman" panose="02020603050405020304" pitchFamily="18" charset="0"/>
              </a:rPr>
              <a:t>Sự</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khác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biệt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giữa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các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lĩnh</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vực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khác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nhau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như</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bán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lẻ</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Chăm</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sóc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sức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khỏe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Vận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tải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Tài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chính</a:t>
            </a:r>
            <a:r>
              <a:rPr lang="en-US" sz="1200" dirty="0">
                <a:latin typeface="Times New Roman" panose="02020603050405020304" pitchFamily="18" charset="0"/>
                <a:cs typeface="Times New Roman" panose="02020603050405020304" pitchFamily="18" charset="0"/>
              </a:rPr>
              <a:t>, v.v.)</a:t>
            </a:r>
          </a:p>
          <a:p>
            <a:pPr algn="l"/>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439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7">
            <a:extLst>
              <a:ext uri="{FF2B5EF4-FFF2-40B4-BE49-F238E27FC236}">
                <a16:creationId xmlns:a16="http://schemas.microsoft.com/office/drawing/2014/main" xmlns="" id="{9A297797-5C89-4791-8204-AB071FA1FB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9E20EDDD-85DA-40B8-AB4D-0076D0F12A3E}"/>
              </a:ext>
            </a:extLst>
          </p:cNvPr>
          <p:cNvSpPr>
            <a:spLocks noGrp="1"/>
          </p:cNvSpPr>
          <p:nvPr>
            <p:ph type="title"/>
          </p:nvPr>
        </p:nvSpPr>
        <p:spPr>
          <a:xfrm>
            <a:off x="643468" y="643467"/>
            <a:ext cx="4804064" cy="5571065"/>
          </a:xfrm>
        </p:spPr>
        <p:txBody>
          <a:bodyPr>
            <a:normAutofit/>
          </a:bodyPr>
          <a:lstStyle/>
          <a:p>
            <a:r>
              <a:rPr lang="en-US" sz="3600" b="1" dirty="0" err="1"/>
              <a:t>Tại</a:t>
            </a:r>
            <a:r>
              <a:rPr lang="en-US" sz="3600" b="1" dirty="0"/>
              <a:t> Sao </a:t>
            </a:r>
            <a:r>
              <a:rPr lang="en-US" sz="3600" b="1" dirty="0" err="1"/>
              <a:t>chọn</a:t>
            </a:r>
            <a:r>
              <a:rPr lang="en-US" sz="3600" b="1" dirty="0"/>
              <a:t> SP Jain? </a:t>
            </a:r>
            <a:endParaRPr lang="en-US" sz="3600" dirty="0"/>
          </a:p>
        </p:txBody>
      </p:sp>
      <p:sp>
        <p:nvSpPr>
          <p:cNvPr id="20" name="Freeform: Shape 9">
            <a:extLst>
              <a:ext uri="{FF2B5EF4-FFF2-40B4-BE49-F238E27FC236}">
                <a16:creationId xmlns:a16="http://schemas.microsoft.com/office/drawing/2014/main" xmlns="" id="{569BBA9B-8F4E-4D2B-BEFA-41A4754433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ctangle 11">
            <a:extLst>
              <a:ext uri="{FF2B5EF4-FFF2-40B4-BE49-F238E27FC236}">
                <a16:creationId xmlns:a16="http://schemas.microsoft.com/office/drawing/2014/main" xmlns="" id="{851012D1-8033-40B1-9EC0-91390FFC74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xmlns="" id="{4F0635C5-7B7A-4131-8466-CF218FC69470}"/>
              </a:ext>
            </a:extLst>
          </p:cNvPr>
          <p:cNvSpPr>
            <a:spLocks noGrp="1"/>
          </p:cNvSpPr>
          <p:nvPr>
            <p:ph idx="1"/>
          </p:nvPr>
        </p:nvSpPr>
        <p:spPr>
          <a:xfrm>
            <a:off x="6090998" y="643467"/>
            <a:ext cx="5457533" cy="5571065"/>
          </a:xfrm>
        </p:spPr>
        <p:txBody>
          <a:bodyPr anchor="ctr">
            <a:normAutofit/>
          </a:bodyPr>
          <a:lstStyle/>
          <a:p>
            <a:r>
              <a:rPr lang="vi-VN" sz="2000"/>
              <a:t>SPJain là trường Úc với chương trình đào tạo từ cử nhân đến tiến sĩ ngành kinh doanh của Úc,  và là đối tác của phòng nghiên cứu High Performance Computing Lab của Dell tại Austin, TX, USA. </a:t>
            </a:r>
            <a:endParaRPr lang="en-US" sz="2000"/>
          </a:p>
          <a:p>
            <a:r>
              <a:rPr lang="vi-VN" sz="2000"/>
              <a:t>Các kỹ năng giải quyết vấn đề cao cấp sẽ giúp sinh viên SP Jain có các công việc tại bất kỳ công ty (như Google, Amazon, Facebook, Microsoft, v.v). </a:t>
            </a:r>
            <a:endParaRPr lang="en-US" sz="2000"/>
          </a:p>
          <a:p>
            <a:r>
              <a:rPr lang="vi-VN" sz="2000"/>
              <a:t>Trường hỗ trợ việc làm sau khi tốt nghiệp. </a:t>
            </a:r>
            <a:endParaRPr lang="en-US" sz="2000"/>
          </a:p>
          <a:p>
            <a:r>
              <a:rPr lang="vi-VN" sz="2000"/>
              <a:t>Các chứng nhận sinh viên có với AWS, DASCA, Cloudera trong thời gian học tại SP Jain sẽ giúp sinh viên tìm kiếm việc làm ở bất kỳ công ty toàn cầu. </a:t>
            </a:r>
          </a:p>
          <a:p>
            <a:endParaRPr lang="en-US" sz="2000"/>
          </a:p>
        </p:txBody>
      </p:sp>
      <p:sp>
        <p:nvSpPr>
          <p:cNvPr id="14" name="Rectangle 13">
            <a:extLst>
              <a:ext uri="{FF2B5EF4-FFF2-40B4-BE49-F238E27FC236}">
                <a16:creationId xmlns:a16="http://schemas.microsoft.com/office/drawing/2014/main" xmlns=""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880943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xmlns="" id="{D291F021-C45C-4D44-A2B8-A789E386CC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3444"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picture containing bird, flower, tree&#10;&#10;Description automatically generated">
            <a:extLst>
              <a:ext uri="{FF2B5EF4-FFF2-40B4-BE49-F238E27FC236}">
                <a16:creationId xmlns:a16="http://schemas.microsoft.com/office/drawing/2014/main" xmlns="" id="{40340B80-FE94-4E31-817A-EC7E4EAEDAF6}"/>
              </a:ext>
            </a:extLst>
          </p:cNvPr>
          <p:cNvPicPr>
            <a:picLocks noChangeAspect="1"/>
          </p:cNvPicPr>
          <p:nvPr/>
        </p:nvPicPr>
        <p:blipFill rotWithShape="1">
          <a:blip r:embed="rId2">
            <a:extLst>
              <a:ext uri="{28A0092B-C50C-407E-A947-70E740481C1C}">
                <a14:useLocalDpi xmlns:a14="http://schemas.microsoft.com/office/drawing/2010/main" val="0"/>
              </a:ext>
            </a:extLst>
          </a:blip>
          <a:srcRect t="22751" r="-2" b="22777"/>
          <a:stretch/>
        </p:blipFill>
        <p:spPr>
          <a:xfrm>
            <a:off x="167138" y="126515"/>
            <a:ext cx="2568493" cy="1399062"/>
          </a:xfrm>
          <a:prstGeom prst="rect">
            <a:avLst/>
          </a:prstGeom>
        </p:spPr>
      </p:pic>
    </p:spTree>
    <p:extLst>
      <p:ext uri="{BB962C8B-B14F-4D97-AF65-F5344CB8AC3E}">
        <p14:creationId xmlns:p14="http://schemas.microsoft.com/office/powerpoint/2010/main" val="47927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561A54-EAB9-4EDD-8CF0-B14808EFF33E}"/>
              </a:ext>
            </a:extLst>
          </p:cNvPr>
          <p:cNvSpPr>
            <a:spLocks noGrp="1"/>
          </p:cNvSpPr>
          <p:nvPr>
            <p:ph type="title"/>
          </p:nvPr>
        </p:nvSpPr>
        <p:spPr>
          <a:xfrm>
            <a:off x="5389418" y="365125"/>
            <a:ext cx="5964382" cy="1325563"/>
          </a:xfrm>
        </p:spPr>
        <p:txBody>
          <a:bodyPr/>
          <a:lstStyle/>
          <a:p>
            <a:r>
              <a:rPr lang="en-US" b="1" dirty="0" err="1"/>
              <a:t>Tại</a:t>
            </a:r>
            <a:r>
              <a:rPr lang="en-US" b="1" dirty="0"/>
              <a:t> Sao </a:t>
            </a:r>
            <a:r>
              <a:rPr lang="en-US" b="1" dirty="0" err="1"/>
              <a:t>chọn</a:t>
            </a:r>
            <a:r>
              <a:rPr lang="en-US" b="1" dirty="0"/>
              <a:t> SP Jain? </a:t>
            </a:r>
          </a:p>
        </p:txBody>
      </p:sp>
      <p:sp>
        <p:nvSpPr>
          <p:cNvPr id="3" name="Content Placeholder 2">
            <a:extLst>
              <a:ext uri="{FF2B5EF4-FFF2-40B4-BE49-F238E27FC236}">
                <a16:creationId xmlns:a16="http://schemas.microsoft.com/office/drawing/2014/main" xmlns="" id="{282C67E8-BA97-478B-9423-102A8D6D9CD5}"/>
              </a:ext>
            </a:extLst>
          </p:cNvPr>
          <p:cNvSpPr>
            <a:spLocks noGrp="1"/>
          </p:cNvSpPr>
          <p:nvPr>
            <p:ph idx="1"/>
          </p:nvPr>
        </p:nvSpPr>
        <p:spPr>
          <a:xfrm>
            <a:off x="838200" y="1825625"/>
            <a:ext cx="10515600" cy="4351338"/>
          </a:xfrm>
        </p:spPr>
        <p:txBody>
          <a:bodyPr>
            <a:normAutofit fontScale="92500" lnSpcReduction="20000"/>
          </a:bodyPr>
          <a:lstStyle/>
          <a:p>
            <a:r>
              <a:rPr lang="en-US" dirty="0"/>
              <a:t>Ch</a:t>
            </a:r>
            <a:r>
              <a:rPr lang="vi-VN" dirty="0"/>
              <a:t>ư</a:t>
            </a:r>
            <a:r>
              <a:rPr lang="en-US" dirty="0" err="1"/>
              <a:t>ơng</a:t>
            </a:r>
            <a:r>
              <a:rPr lang="en-US" dirty="0"/>
              <a:t> </a:t>
            </a:r>
            <a:r>
              <a:rPr lang="en-US" dirty="0" err="1"/>
              <a:t>trình</a:t>
            </a:r>
            <a:r>
              <a:rPr lang="en-US" dirty="0"/>
              <a:t> </a:t>
            </a:r>
            <a:r>
              <a:rPr lang="en-US" dirty="0" err="1"/>
              <a:t>cử</a:t>
            </a:r>
            <a:r>
              <a:rPr lang="en-US" dirty="0"/>
              <a:t> </a:t>
            </a:r>
            <a:r>
              <a:rPr lang="en-US" dirty="0" err="1"/>
              <a:t>nhân</a:t>
            </a:r>
            <a:r>
              <a:rPr lang="en-US" dirty="0"/>
              <a:t> </a:t>
            </a:r>
            <a:r>
              <a:rPr lang="en-US" dirty="0" err="1"/>
              <a:t>đại</a:t>
            </a:r>
            <a:r>
              <a:rPr lang="en-US" dirty="0"/>
              <a:t> </a:t>
            </a:r>
            <a:r>
              <a:rPr lang="en-US" dirty="0" err="1"/>
              <a:t>học</a:t>
            </a:r>
            <a:r>
              <a:rPr lang="en-US" dirty="0"/>
              <a:t> 3 </a:t>
            </a:r>
            <a:r>
              <a:rPr lang="en-US" dirty="0" err="1"/>
              <a:t>năm</a:t>
            </a:r>
            <a:r>
              <a:rPr lang="en-US" dirty="0"/>
              <a:t> </a:t>
            </a:r>
            <a:r>
              <a:rPr lang="en-US" dirty="0" err="1"/>
              <a:t>tại</a:t>
            </a:r>
            <a:r>
              <a:rPr lang="en-US" dirty="0"/>
              <a:t> Sydney (</a:t>
            </a:r>
            <a:r>
              <a:rPr lang="en-US" dirty="0" err="1"/>
              <a:t>Úc</a:t>
            </a:r>
            <a:r>
              <a:rPr lang="en-US" dirty="0"/>
              <a:t>)</a:t>
            </a:r>
          </a:p>
          <a:p>
            <a:r>
              <a:rPr lang="en-US" dirty="0"/>
              <a:t>70 – 80% </a:t>
            </a:r>
            <a:r>
              <a:rPr lang="en-US" dirty="0" err="1"/>
              <a:t>tập</a:t>
            </a:r>
            <a:r>
              <a:rPr lang="en-US" dirty="0"/>
              <a:t> </a:t>
            </a:r>
            <a:r>
              <a:rPr lang="en-US" dirty="0" err="1"/>
              <a:t>trung</a:t>
            </a:r>
            <a:r>
              <a:rPr lang="en-US" dirty="0"/>
              <a:t> </a:t>
            </a:r>
            <a:r>
              <a:rPr lang="en-US" dirty="0" err="1"/>
              <a:t>và</a:t>
            </a:r>
            <a:r>
              <a:rPr lang="en-US" dirty="0"/>
              <a:t> </a:t>
            </a:r>
            <a:r>
              <a:rPr lang="en-US" dirty="0" err="1"/>
              <a:t>kĩ</a:t>
            </a:r>
            <a:r>
              <a:rPr lang="en-US" dirty="0"/>
              <a:t> </a:t>
            </a:r>
            <a:r>
              <a:rPr lang="en-US" dirty="0" err="1"/>
              <a:t>năng</a:t>
            </a:r>
            <a:r>
              <a:rPr lang="en-US" dirty="0"/>
              <a:t> </a:t>
            </a:r>
            <a:r>
              <a:rPr lang="en-US" dirty="0" err="1"/>
              <a:t>và</a:t>
            </a:r>
            <a:r>
              <a:rPr lang="en-US" dirty="0"/>
              <a:t> </a:t>
            </a:r>
            <a:r>
              <a:rPr lang="en-US" dirty="0" err="1"/>
              <a:t>những</a:t>
            </a:r>
            <a:r>
              <a:rPr lang="en-US" dirty="0"/>
              <a:t> </a:t>
            </a:r>
            <a:r>
              <a:rPr lang="en-US" dirty="0" err="1"/>
              <a:t>thực</a:t>
            </a:r>
            <a:r>
              <a:rPr lang="en-US" dirty="0"/>
              <a:t> </a:t>
            </a:r>
            <a:r>
              <a:rPr lang="en-US" dirty="0" err="1"/>
              <a:t>hành</a:t>
            </a:r>
            <a:r>
              <a:rPr lang="en-US" dirty="0"/>
              <a:t> </a:t>
            </a:r>
            <a:r>
              <a:rPr lang="en-US" dirty="0" err="1"/>
              <a:t>chuyên</a:t>
            </a:r>
            <a:r>
              <a:rPr lang="en-US" dirty="0"/>
              <a:t> </a:t>
            </a:r>
            <a:r>
              <a:rPr lang="en-US" dirty="0" err="1"/>
              <a:t>ngành</a:t>
            </a:r>
            <a:endParaRPr lang="en-US" dirty="0"/>
          </a:p>
          <a:p>
            <a:r>
              <a:rPr lang="en-US" dirty="0"/>
              <a:t>30-20% </a:t>
            </a:r>
            <a:r>
              <a:rPr lang="en-US" dirty="0" err="1"/>
              <a:t>ch</a:t>
            </a:r>
            <a:r>
              <a:rPr lang="vi-VN" dirty="0"/>
              <a:t>ư</a:t>
            </a:r>
            <a:r>
              <a:rPr lang="en-US" dirty="0" err="1"/>
              <a:t>ơng</a:t>
            </a:r>
            <a:r>
              <a:rPr lang="en-US" dirty="0"/>
              <a:t> </a:t>
            </a:r>
            <a:r>
              <a:rPr lang="en-US" dirty="0" err="1"/>
              <a:t>trình</a:t>
            </a:r>
            <a:r>
              <a:rPr lang="en-US" dirty="0"/>
              <a:t> </a:t>
            </a:r>
            <a:r>
              <a:rPr lang="en-US" dirty="0" err="1"/>
              <a:t>thiên</a:t>
            </a:r>
            <a:r>
              <a:rPr lang="en-US" dirty="0"/>
              <a:t> </a:t>
            </a:r>
            <a:r>
              <a:rPr lang="en-US" dirty="0" err="1"/>
              <a:t>về</a:t>
            </a:r>
            <a:r>
              <a:rPr lang="en-US" dirty="0"/>
              <a:t> </a:t>
            </a:r>
            <a:r>
              <a:rPr lang="en-US" dirty="0" err="1"/>
              <a:t>lý</a:t>
            </a:r>
            <a:r>
              <a:rPr lang="en-US" dirty="0"/>
              <a:t> </a:t>
            </a:r>
            <a:r>
              <a:rPr lang="en-US" dirty="0" err="1"/>
              <a:t>thuyết</a:t>
            </a:r>
            <a:r>
              <a:rPr lang="en-US" dirty="0"/>
              <a:t> </a:t>
            </a:r>
            <a:r>
              <a:rPr lang="en-US" dirty="0" err="1"/>
              <a:t>nền</a:t>
            </a:r>
            <a:r>
              <a:rPr lang="en-US" dirty="0"/>
              <a:t> </a:t>
            </a:r>
            <a:r>
              <a:rPr lang="en-US" dirty="0" err="1"/>
              <a:t>tảng</a:t>
            </a:r>
            <a:endParaRPr lang="en-US" dirty="0"/>
          </a:p>
          <a:p>
            <a:endParaRPr lang="en-US" dirty="0"/>
          </a:p>
          <a:p>
            <a:r>
              <a:rPr lang="en-US" dirty="0" err="1"/>
              <a:t>Là</a:t>
            </a:r>
            <a:r>
              <a:rPr lang="en-US" dirty="0"/>
              <a:t> tr</a:t>
            </a:r>
            <a:r>
              <a:rPr lang="vi-VN" dirty="0"/>
              <a:t>ư</a:t>
            </a:r>
            <a:r>
              <a:rPr lang="en-US" dirty="0" err="1"/>
              <a:t>ờng</a:t>
            </a:r>
            <a:r>
              <a:rPr lang="en-US" dirty="0"/>
              <a:t> </a:t>
            </a:r>
            <a:r>
              <a:rPr lang="en-US" dirty="0" err="1"/>
              <a:t>kinh</a:t>
            </a:r>
            <a:r>
              <a:rPr lang="en-US" dirty="0"/>
              <a:t> </a:t>
            </a:r>
            <a:r>
              <a:rPr lang="en-US" dirty="0" err="1"/>
              <a:t>doanh</a:t>
            </a:r>
            <a:r>
              <a:rPr lang="en-US" dirty="0"/>
              <a:t> </a:t>
            </a:r>
            <a:r>
              <a:rPr lang="en-US" dirty="0" err="1"/>
              <a:t>duy</a:t>
            </a:r>
            <a:r>
              <a:rPr lang="en-US" dirty="0"/>
              <a:t> </a:t>
            </a:r>
            <a:r>
              <a:rPr lang="en-US" dirty="0" err="1"/>
              <a:t>nhất</a:t>
            </a:r>
            <a:r>
              <a:rPr lang="en-US" dirty="0"/>
              <a:t> </a:t>
            </a:r>
            <a:r>
              <a:rPr lang="en-US" dirty="0" err="1"/>
              <a:t>đạt</a:t>
            </a:r>
            <a:r>
              <a:rPr lang="en-US" dirty="0"/>
              <a:t> đ</a:t>
            </a:r>
            <a:r>
              <a:rPr lang="vi-VN" dirty="0"/>
              <a:t>ư</a:t>
            </a:r>
            <a:r>
              <a:rPr lang="en-US" dirty="0" err="1"/>
              <a:t>ợc</a:t>
            </a:r>
            <a:r>
              <a:rPr lang="en-US" dirty="0"/>
              <a:t> </a:t>
            </a:r>
            <a:r>
              <a:rPr lang="en-US" dirty="0" err="1"/>
              <a:t>công</a:t>
            </a:r>
            <a:r>
              <a:rPr lang="en-US" dirty="0"/>
              <a:t> </a:t>
            </a:r>
            <a:r>
              <a:rPr lang="en-US" dirty="0" err="1"/>
              <a:t>nhận</a:t>
            </a:r>
            <a:r>
              <a:rPr lang="en-US" dirty="0"/>
              <a:t> </a:t>
            </a:r>
            <a:r>
              <a:rPr lang="en-US" dirty="0" err="1"/>
              <a:t>bởi</a:t>
            </a:r>
            <a:r>
              <a:rPr lang="en-US" dirty="0"/>
              <a:t> DASCA </a:t>
            </a:r>
          </a:p>
          <a:p>
            <a:pPr marL="0" indent="0">
              <a:buNone/>
            </a:pPr>
            <a:r>
              <a:rPr lang="en-US" dirty="0"/>
              <a:t>(data science council of Americas – dasca.org)</a:t>
            </a:r>
          </a:p>
          <a:p>
            <a:pPr lvl="1"/>
            <a:r>
              <a:rPr lang="en-US" dirty="0" err="1"/>
              <a:t>Tại</a:t>
            </a:r>
            <a:r>
              <a:rPr lang="en-US" dirty="0"/>
              <a:t> US: Top 30 tr</a:t>
            </a:r>
            <a:r>
              <a:rPr lang="vi-VN" dirty="0"/>
              <a:t>ư</a:t>
            </a:r>
            <a:r>
              <a:rPr lang="en-US" dirty="0" err="1"/>
              <a:t>ờng</a:t>
            </a:r>
            <a:r>
              <a:rPr lang="en-US" dirty="0"/>
              <a:t> </a:t>
            </a:r>
            <a:r>
              <a:rPr lang="en-US" dirty="0" err="1"/>
              <a:t>giỏi</a:t>
            </a:r>
            <a:r>
              <a:rPr lang="en-US" dirty="0"/>
              <a:t> </a:t>
            </a:r>
            <a:r>
              <a:rPr lang="en-US" dirty="0" err="1"/>
              <a:t>mới</a:t>
            </a:r>
            <a:r>
              <a:rPr lang="en-US" dirty="0"/>
              <a:t> đ</a:t>
            </a:r>
            <a:r>
              <a:rPr lang="vi-VN" dirty="0"/>
              <a:t>ư</a:t>
            </a:r>
            <a:r>
              <a:rPr lang="en-US" dirty="0" err="1"/>
              <a:t>ợc</a:t>
            </a:r>
            <a:r>
              <a:rPr lang="en-US" dirty="0"/>
              <a:t> </a:t>
            </a:r>
            <a:r>
              <a:rPr lang="en-US" dirty="0" err="1"/>
              <a:t>công</a:t>
            </a:r>
            <a:r>
              <a:rPr lang="en-US" dirty="0"/>
              <a:t> </a:t>
            </a:r>
            <a:r>
              <a:rPr lang="en-US" dirty="0" err="1"/>
              <a:t>nhận</a:t>
            </a:r>
            <a:r>
              <a:rPr lang="en-US" dirty="0"/>
              <a:t> </a:t>
            </a:r>
            <a:r>
              <a:rPr lang="en-US" dirty="0" err="1"/>
              <a:t>này</a:t>
            </a:r>
            <a:r>
              <a:rPr lang="en-US" dirty="0"/>
              <a:t>. </a:t>
            </a:r>
          </a:p>
          <a:p>
            <a:r>
              <a:rPr lang="en-US" dirty="0" err="1"/>
              <a:t>Khóa</a:t>
            </a:r>
            <a:r>
              <a:rPr lang="en-US" dirty="0"/>
              <a:t> </a:t>
            </a:r>
            <a:r>
              <a:rPr lang="en-US" dirty="0" err="1"/>
              <a:t>học</a:t>
            </a:r>
            <a:r>
              <a:rPr lang="en-US" dirty="0"/>
              <a:t> </a:t>
            </a:r>
            <a:r>
              <a:rPr lang="en-US" dirty="0" err="1"/>
              <a:t>chuẩn</a:t>
            </a:r>
            <a:r>
              <a:rPr lang="en-US" dirty="0"/>
              <a:t> </a:t>
            </a:r>
            <a:r>
              <a:rPr lang="en-US" dirty="0" err="1"/>
              <a:t>bị</a:t>
            </a:r>
            <a:r>
              <a:rPr lang="en-US" dirty="0"/>
              <a:t> </a:t>
            </a:r>
            <a:r>
              <a:rPr lang="en-US" dirty="0" err="1"/>
              <a:t>cho</a:t>
            </a:r>
            <a:r>
              <a:rPr lang="en-US" dirty="0"/>
              <a:t> </a:t>
            </a:r>
            <a:r>
              <a:rPr lang="en-US" dirty="0" err="1"/>
              <a:t>sinh</a:t>
            </a:r>
            <a:r>
              <a:rPr lang="en-US" dirty="0"/>
              <a:t> </a:t>
            </a:r>
            <a:r>
              <a:rPr lang="en-US" dirty="0" err="1"/>
              <a:t>viên</a:t>
            </a:r>
            <a:r>
              <a:rPr lang="en-US" dirty="0"/>
              <a:t> b</a:t>
            </a:r>
            <a:r>
              <a:rPr lang="vi-VN" dirty="0"/>
              <a:t>ư</a:t>
            </a:r>
            <a:r>
              <a:rPr lang="en-US" dirty="0" err="1"/>
              <a:t>ớc</a:t>
            </a:r>
            <a:r>
              <a:rPr lang="en-US" dirty="0"/>
              <a:t> </a:t>
            </a:r>
            <a:r>
              <a:rPr lang="en-US" dirty="0" err="1"/>
              <a:t>vào</a:t>
            </a:r>
            <a:r>
              <a:rPr lang="en-US" dirty="0"/>
              <a:t> </a:t>
            </a:r>
            <a:r>
              <a:rPr lang="en-US" dirty="0" err="1"/>
              <a:t>những</a:t>
            </a:r>
            <a:r>
              <a:rPr lang="en-US" dirty="0"/>
              <a:t> </a:t>
            </a:r>
            <a:r>
              <a:rPr lang="en-US" dirty="0" err="1"/>
              <a:t>công</a:t>
            </a:r>
            <a:r>
              <a:rPr lang="en-US" dirty="0"/>
              <a:t> ty Big-4 </a:t>
            </a:r>
            <a:r>
              <a:rPr lang="en-US" dirty="0" err="1"/>
              <a:t>của</a:t>
            </a:r>
            <a:r>
              <a:rPr lang="en-US" dirty="0"/>
              <a:t> </a:t>
            </a:r>
            <a:r>
              <a:rPr lang="en-US" dirty="0" err="1"/>
              <a:t>ngành</a:t>
            </a:r>
            <a:r>
              <a:rPr lang="en-US" dirty="0"/>
              <a:t>.</a:t>
            </a:r>
          </a:p>
          <a:p>
            <a:r>
              <a:rPr lang="en-US" dirty="0" err="1"/>
              <a:t>Đội</a:t>
            </a:r>
            <a:r>
              <a:rPr lang="en-US" dirty="0"/>
              <a:t> </a:t>
            </a:r>
            <a:r>
              <a:rPr lang="en-US" dirty="0" err="1"/>
              <a:t>ngũ</a:t>
            </a:r>
            <a:r>
              <a:rPr lang="en-US" dirty="0"/>
              <a:t> </a:t>
            </a:r>
            <a:r>
              <a:rPr lang="en-US" dirty="0" err="1"/>
              <a:t>giảng</a:t>
            </a:r>
            <a:r>
              <a:rPr lang="en-US" dirty="0"/>
              <a:t> </a:t>
            </a:r>
            <a:r>
              <a:rPr lang="en-US" dirty="0" err="1"/>
              <a:t>viên</a:t>
            </a:r>
            <a:r>
              <a:rPr lang="en-US" dirty="0"/>
              <a:t> </a:t>
            </a:r>
            <a:r>
              <a:rPr lang="en-US" dirty="0" err="1"/>
              <a:t>mà</a:t>
            </a:r>
            <a:r>
              <a:rPr lang="en-US" dirty="0"/>
              <a:t> </a:t>
            </a:r>
            <a:r>
              <a:rPr lang="en-US" dirty="0" err="1"/>
              <a:t>bạn</a:t>
            </a:r>
            <a:r>
              <a:rPr lang="en-US" dirty="0"/>
              <a:t> </a:t>
            </a:r>
            <a:r>
              <a:rPr lang="en-US" dirty="0" err="1"/>
              <a:t>sẽ</a:t>
            </a:r>
            <a:r>
              <a:rPr lang="en-US" dirty="0"/>
              <a:t> </a:t>
            </a:r>
            <a:r>
              <a:rPr lang="en-US" dirty="0" err="1"/>
              <a:t>không</a:t>
            </a:r>
            <a:r>
              <a:rPr lang="en-US" dirty="0"/>
              <a:t> </a:t>
            </a:r>
            <a:r>
              <a:rPr lang="en-US" dirty="0" err="1"/>
              <a:t>tìm</a:t>
            </a:r>
            <a:r>
              <a:rPr lang="en-US" dirty="0"/>
              <a:t> </a:t>
            </a:r>
            <a:r>
              <a:rPr lang="en-US" dirty="0" err="1"/>
              <a:t>thấy</a:t>
            </a:r>
            <a:r>
              <a:rPr lang="en-US" dirty="0"/>
              <a:t> ở </a:t>
            </a:r>
            <a:r>
              <a:rPr lang="en-US" dirty="0" err="1"/>
              <a:t>bất</a:t>
            </a:r>
            <a:r>
              <a:rPr lang="en-US" dirty="0"/>
              <a:t> </a:t>
            </a:r>
            <a:r>
              <a:rPr lang="en-US" dirty="0" err="1"/>
              <a:t>cứ</a:t>
            </a:r>
            <a:r>
              <a:rPr lang="en-US" dirty="0"/>
              <a:t> </a:t>
            </a:r>
            <a:r>
              <a:rPr lang="en-US" dirty="0" err="1"/>
              <a:t>nơi</a:t>
            </a:r>
            <a:r>
              <a:rPr lang="en-US" dirty="0"/>
              <a:t> </a:t>
            </a:r>
            <a:r>
              <a:rPr lang="en-US" dirty="0" err="1"/>
              <a:t>nào</a:t>
            </a:r>
            <a:r>
              <a:rPr lang="en-US" dirty="0"/>
              <a:t> </a:t>
            </a:r>
            <a:r>
              <a:rPr lang="en-US" dirty="0" err="1"/>
              <a:t>trên</a:t>
            </a:r>
            <a:r>
              <a:rPr lang="en-US" dirty="0"/>
              <a:t> </a:t>
            </a:r>
            <a:r>
              <a:rPr lang="en-US" dirty="0" err="1"/>
              <a:t>thế</a:t>
            </a:r>
            <a:r>
              <a:rPr lang="en-US" dirty="0"/>
              <a:t> </a:t>
            </a:r>
            <a:r>
              <a:rPr lang="en-US" dirty="0" err="1"/>
              <a:t>giới</a:t>
            </a:r>
            <a:r>
              <a:rPr lang="en-US" dirty="0"/>
              <a:t> (</a:t>
            </a:r>
            <a:r>
              <a:rPr lang="en-US" dirty="0" err="1"/>
              <a:t>trừ</a:t>
            </a:r>
            <a:r>
              <a:rPr lang="en-US" dirty="0"/>
              <a:t> </a:t>
            </a:r>
            <a:r>
              <a:rPr lang="en-US" dirty="0" err="1"/>
              <a:t>các</a:t>
            </a:r>
            <a:r>
              <a:rPr lang="en-US" dirty="0"/>
              <a:t> tr</a:t>
            </a:r>
            <a:r>
              <a:rPr lang="vi-VN" dirty="0"/>
              <a:t>ư</a:t>
            </a:r>
            <a:r>
              <a:rPr lang="en-US" dirty="0" err="1"/>
              <a:t>ờng</a:t>
            </a:r>
            <a:r>
              <a:rPr lang="en-US" dirty="0"/>
              <a:t> IIT </a:t>
            </a:r>
            <a:r>
              <a:rPr lang="en-US" dirty="0" err="1"/>
              <a:t>Boombay</a:t>
            </a:r>
            <a:r>
              <a:rPr lang="en-US" dirty="0"/>
              <a:t> </a:t>
            </a:r>
            <a:r>
              <a:rPr lang="en-US" dirty="0" err="1"/>
              <a:t>và</a:t>
            </a:r>
            <a:r>
              <a:rPr lang="en-US" dirty="0"/>
              <a:t> Top </a:t>
            </a:r>
            <a:r>
              <a:rPr lang="en-US" dirty="0" err="1"/>
              <a:t>đại</a:t>
            </a:r>
            <a:r>
              <a:rPr lang="en-US" dirty="0"/>
              <a:t> </a:t>
            </a:r>
            <a:r>
              <a:rPr lang="en-US" dirty="0" err="1"/>
              <a:t>học</a:t>
            </a:r>
            <a:r>
              <a:rPr lang="en-US" dirty="0"/>
              <a:t> </a:t>
            </a:r>
            <a:r>
              <a:rPr lang="en-US" dirty="0" err="1"/>
              <a:t>tại</a:t>
            </a:r>
            <a:r>
              <a:rPr lang="en-US" dirty="0"/>
              <a:t> US)</a:t>
            </a:r>
          </a:p>
          <a:p>
            <a:r>
              <a:rPr lang="en-US" dirty="0" err="1"/>
              <a:t>Tỷ</a:t>
            </a:r>
            <a:r>
              <a:rPr lang="en-US" dirty="0"/>
              <a:t> </a:t>
            </a:r>
            <a:r>
              <a:rPr lang="en-US" dirty="0" err="1"/>
              <a:t>lệ</a:t>
            </a:r>
            <a:r>
              <a:rPr lang="en-US" dirty="0"/>
              <a:t> </a:t>
            </a:r>
            <a:r>
              <a:rPr lang="en-US" dirty="0" err="1"/>
              <a:t>giảng</a:t>
            </a:r>
            <a:r>
              <a:rPr lang="en-US" dirty="0"/>
              <a:t> </a:t>
            </a:r>
            <a:r>
              <a:rPr lang="en-US" dirty="0" err="1"/>
              <a:t>viên</a:t>
            </a:r>
            <a:r>
              <a:rPr lang="en-US" dirty="0"/>
              <a:t>: </a:t>
            </a:r>
            <a:r>
              <a:rPr lang="en-US" dirty="0" err="1"/>
              <a:t>Sinh</a:t>
            </a:r>
            <a:r>
              <a:rPr lang="en-US" dirty="0"/>
              <a:t> </a:t>
            </a:r>
            <a:r>
              <a:rPr lang="en-US" dirty="0" err="1"/>
              <a:t>viên</a:t>
            </a:r>
            <a:r>
              <a:rPr lang="en-US" dirty="0"/>
              <a:t> </a:t>
            </a:r>
            <a:r>
              <a:rPr lang="en-US" dirty="0" err="1"/>
              <a:t>là</a:t>
            </a:r>
            <a:r>
              <a:rPr lang="en-US" dirty="0"/>
              <a:t> 1:5, </a:t>
            </a:r>
            <a:r>
              <a:rPr lang="en-US" dirty="0" err="1"/>
              <a:t>tỷ</a:t>
            </a:r>
            <a:r>
              <a:rPr lang="en-US" dirty="0"/>
              <a:t> </a:t>
            </a:r>
            <a:r>
              <a:rPr lang="en-US" dirty="0" err="1"/>
              <a:t>lệ</a:t>
            </a:r>
            <a:r>
              <a:rPr lang="en-US" dirty="0"/>
              <a:t> </a:t>
            </a:r>
            <a:r>
              <a:rPr lang="en-US" dirty="0" err="1"/>
              <a:t>thấp</a:t>
            </a:r>
            <a:r>
              <a:rPr lang="en-US" dirty="0"/>
              <a:t> </a:t>
            </a:r>
            <a:r>
              <a:rPr lang="en-US" dirty="0" err="1"/>
              <a:t>nhất</a:t>
            </a:r>
            <a:r>
              <a:rPr lang="en-US" dirty="0"/>
              <a:t> </a:t>
            </a:r>
            <a:r>
              <a:rPr lang="en-US" dirty="0" err="1"/>
              <a:t>trên</a:t>
            </a:r>
            <a:r>
              <a:rPr lang="en-US" dirty="0"/>
              <a:t> </a:t>
            </a:r>
            <a:r>
              <a:rPr lang="en-US" dirty="0" err="1"/>
              <a:t>toàn</a:t>
            </a:r>
            <a:r>
              <a:rPr lang="en-US" dirty="0"/>
              <a:t> </a:t>
            </a:r>
            <a:r>
              <a:rPr lang="en-US" dirty="0" err="1"/>
              <a:t>thế</a:t>
            </a:r>
            <a:r>
              <a:rPr lang="en-US" dirty="0"/>
              <a:t> </a:t>
            </a:r>
            <a:r>
              <a:rPr lang="en-US" dirty="0" err="1"/>
              <a:t>giới</a:t>
            </a:r>
            <a:r>
              <a:rPr lang="en-US" dirty="0"/>
              <a:t>. </a:t>
            </a:r>
          </a:p>
          <a:p>
            <a:pPr marL="0" indent="0">
              <a:buNone/>
            </a:pPr>
            <a:endParaRPr lang="en-US" dirty="0"/>
          </a:p>
          <a:p>
            <a:endParaRPr lang="en-US" dirty="0"/>
          </a:p>
          <a:p>
            <a:endParaRPr lang="en-US" dirty="0"/>
          </a:p>
        </p:txBody>
      </p:sp>
      <p:pic>
        <p:nvPicPr>
          <p:cNvPr id="4" name="Picture 3" descr="A picture containing bird, flower, tree&#10;&#10;Description automatically generated">
            <a:extLst>
              <a:ext uri="{FF2B5EF4-FFF2-40B4-BE49-F238E27FC236}">
                <a16:creationId xmlns:a16="http://schemas.microsoft.com/office/drawing/2014/main" xmlns="" id="{7A2E531F-E967-4C86-A35D-796A45B3A612}"/>
              </a:ext>
            </a:extLst>
          </p:cNvPr>
          <p:cNvPicPr>
            <a:picLocks noChangeAspect="1"/>
          </p:cNvPicPr>
          <p:nvPr/>
        </p:nvPicPr>
        <p:blipFill rotWithShape="1">
          <a:blip r:embed="rId2">
            <a:extLst>
              <a:ext uri="{28A0092B-C50C-407E-A947-70E740481C1C}">
                <a14:useLocalDpi xmlns:a14="http://schemas.microsoft.com/office/drawing/2010/main" val="0"/>
              </a:ext>
            </a:extLst>
          </a:blip>
          <a:srcRect t="22751" r="-2" b="22777"/>
          <a:stretch/>
        </p:blipFill>
        <p:spPr>
          <a:xfrm>
            <a:off x="167138" y="126515"/>
            <a:ext cx="2568493" cy="1399062"/>
          </a:xfrm>
          <a:prstGeom prst="rect">
            <a:avLst/>
          </a:prstGeom>
        </p:spPr>
      </p:pic>
    </p:spTree>
    <p:extLst>
      <p:ext uri="{BB962C8B-B14F-4D97-AF65-F5344CB8AC3E}">
        <p14:creationId xmlns:p14="http://schemas.microsoft.com/office/powerpoint/2010/main" val="1893666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xmlns="" id="{B0B8DCBA-FEED-46EF-A140-35B904015B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0">
            <a:extLst>
              <a:ext uri="{FF2B5EF4-FFF2-40B4-BE49-F238E27FC236}">
                <a16:creationId xmlns:a16="http://schemas.microsoft.com/office/drawing/2014/main" xmlns="" id="{AE1C45F0-260A-458C-96ED-C1F6D21512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 y="1062849"/>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xmlns="" id="{A6604B49-AD5C-4590-B051-06C8222ECD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2">
              <a:extLst>
                <a:ext uri="{FF2B5EF4-FFF2-40B4-BE49-F238E27FC236}">
                  <a16:creationId xmlns:a16="http://schemas.microsoft.com/office/drawing/2014/main" xmlns="" id="{743ECCAF-29C5-4537-947C-7EA1292463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3">
              <a:extLst>
                <a:ext uri="{FF2B5EF4-FFF2-40B4-BE49-F238E27FC236}">
                  <a16:creationId xmlns:a16="http://schemas.microsoft.com/office/drawing/2014/main" xmlns="" id="{ED49787B-8DE6-4467-AD0A-8DECC6E0C2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xmlns="" id="{D5B0017B-2ECA-49AF-B397-DC140825DF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CD4D610-D8EC-4714-9246-3F08FC6C4495}"/>
              </a:ext>
            </a:extLst>
          </p:cNvPr>
          <p:cNvSpPr>
            <a:spLocks noGrp="1"/>
          </p:cNvSpPr>
          <p:nvPr>
            <p:ph type="title"/>
          </p:nvPr>
        </p:nvSpPr>
        <p:spPr>
          <a:xfrm>
            <a:off x="1043631" y="873940"/>
            <a:ext cx="4928291" cy="1035781"/>
          </a:xfrm>
        </p:spPr>
        <p:txBody>
          <a:bodyPr anchor="ctr">
            <a:normAutofit/>
          </a:bodyPr>
          <a:lstStyle/>
          <a:p>
            <a:r>
              <a:rPr lang="en-US" sz="3300"/>
              <a:t>Bạn sẽ làm gì sau khi tốt nghiệp BDS tại SP Jain?</a:t>
            </a:r>
          </a:p>
        </p:txBody>
      </p:sp>
      <p:sp>
        <p:nvSpPr>
          <p:cNvPr id="3" name="Content Placeholder 2">
            <a:extLst>
              <a:ext uri="{FF2B5EF4-FFF2-40B4-BE49-F238E27FC236}">
                <a16:creationId xmlns:a16="http://schemas.microsoft.com/office/drawing/2014/main" xmlns="" id="{37045367-6842-4DEF-B418-C967B4FE4956}"/>
              </a:ext>
            </a:extLst>
          </p:cNvPr>
          <p:cNvSpPr>
            <a:spLocks noGrp="1"/>
          </p:cNvSpPr>
          <p:nvPr>
            <p:ph idx="1"/>
          </p:nvPr>
        </p:nvSpPr>
        <p:spPr>
          <a:xfrm>
            <a:off x="1045029" y="2524721"/>
            <a:ext cx="4991629" cy="3677123"/>
          </a:xfrm>
        </p:spPr>
        <p:txBody>
          <a:bodyPr anchor="ctr">
            <a:normAutofit/>
          </a:bodyPr>
          <a:lstStyle/>
          <a:p>
            <a:pPr fontAlgn="base"/>
            <a:r>
              <a:rPr lang="vi-VN" sz="1800" dirty="0"/>
              <a:t>Học thạc sĩ ngành trí tuệ nhân tạo của SP Jain tại Sydney (2 year Masters)</a:t>
            </a:r>
          </a:p>
          <a:p>
            <a:pPr fontAlgn="base"/>
            <a:r>
              <a:rPr lang="vi-VN" sz="1800" dirty="0"/>
              <a:t>•Học thạc sĩ tại các trường đại học Mỹ ngành Data Science / Computer Science / Machine Learning / AI</a:t>
            </a:r>
          </a:p>
          <a:p>
            <a:pPr fontAlgn="base"/>
            <a:r>
              <a:rPr lang="vi-VN" sz="1800" dirty="0"/>
              <a:t>•Có việc làm ngay sau khi tốt nghiệp đại học với mức lương từ AUD 80,000 - AUD 200,000. </a:t>
            </a:r>
          </a:p>
          <a:p>
            <a:pPr fontAlgn="base"/>
            <a:r>
              <a:rPr lang="en-US" sz="1800" dirty="0" err="1"/>
              <a:t>Sự</a:t>
            </a:r>
            <a:r>
              <a:rPr lang="en-US" sz="1800" dirty="0"/>
              <a:t> </a:t>
            </a:r>
            <a:r>
              <a:rPr lang="en-US" sz="1800" dirty="0" err="1"/>
              <a:t>nghiệp</a:t>
            </a:r>
            <a:r>
              <a:rPr lang="en-US" sz="1800" dirty="0"/>
              <a:t> </a:t>
            </a:r>
            <a:r>
              <a:rPr lang="en-US" sz="1800" dirty="0" err="1"/>
              <a:t>quốc</a:t>
            </a:r>
            <a:r>
              <a:rPr lang="en-US" sz="1800" dirty="0"/>
              <a:t> </a:t>
            </a:r>
            <a:r>
              <a:rPr lang="en-US" sz="1800" dirty="0" err="1"/>
              <a:t>tế</a:t>
            </a:r>
            <a:r>
              <a:rPr lang="en-US" sz="1800" dirty="0"/>
              <a:t>: </a:t>
            </a:r>
            <a:r>
              <a:rPr lang="en-US" sz="1800" dirty="0" err="1"/>
              <a:t>Thế</a:t>
            </a:r>
            <a:r>
              <a:rPr lang="en-US" sz="1800" dirty="0"/>
              <a:t> </a:t>
            </a:r>
            <a:r>
              <a:rPr lang="en-US" sz="1800" dirty="0" err="1"/>
              <a:t>giới</a:t>
            </a:r>
            <a:r>
              <a:rPr lang="en-US" sz="1800" dirty="0"/>
              <a:t> </a:t>
            </a:r>
            <a:r>
              <a:rPr lang="en-US" sz="1800" dirty="0" err="1"/>
              <a:t>là</a:t>
            </a:r>
            <a:r>
              <a:rPr lang="en-US" sz="1800" dirty="0"/>
              <a:t> </a:t>
            </a:r>
            <a:r>
              <a:rPr lang="en-US" sz="1800" dirty="0" err="1"/>
              <a:t>của</a:t>
            </a:r>
            <a:r>
              <a:rPr lang="en-US" sz="1800" dirty="0"/>
              <a:t> </a:t>
            </a:r>
            <a:r>
              <a:rPr lang="en-US" sz="1800" dirty="0" err="1"/>
              <a:t>bạn</a:t>
            </a:r>
            <a:endParaRPr lang="en-US" sz="1800" dirty="0"/>
          </a:p>
          <a:p>
            <a:pPr marL="0" indent="0">
              <a:buNone/>
            </a:pPr>
            <a:endParaRPr lang="en-US" sz="1800" dirty="0"/>
          </a:p>
        </p:txBody>
      </p:sp>
      <p:pic>
        <p:nvPicPr>
          <p:cNvPr id="4" name="Picture 3">
            <a:extLst>
              <a:ext uri="{FF2B5EF4-FFF2-40B4-BE49-F238E27FC236}">
                <a16:creationId xmlns:a16="http://schemas.microsoft.com/office/drawing/2014/main" xmlns="" id="{7078D37A-F2A3-4171-B8F0-967907605691}"/>
              </a:ext>
            </a:extLst>
          </p:cNvPr>
          <p:cNvPicPr>
            <a:picLocks noChangeAspect="1"/>
          </p:cNvPicPr>
          <p:nvPr/>
        </p:nvPicPr>
        <p:blipFill rotWithShape="1">
          <a:blip r:embed="rId2"/>
          <a:srcRect t="8076" r="-3" b="16267"/>
          <a:stretch/>
        </p:blipFill>
        <p:spPr>
          <a:xfrm>
            <a:off x="6788383" y="613147"/>
            <a:ext cx="4565417" cy="5593443"/>
          </a:xfrm>
          <a:prstGeom prst="rect">
            <a:avLst/>
          </a:prstGeom>
        </p:spPr>
      </p:pic>
      <p:cxnSp>
        <p:nvCxnSpPr>
          <p:cNvPr id="18" name="Straight Connector 17">
            <a:extLst>
              <a:ext uri="{FF2B5EF4-FFF2-40B4-BE49-F238E27FC236}">
                <a16:creationId xmlns:a16="http://schemas.microsoft.com/office/drawing/2014/main" xmlns="" id="{6CF1BAF6-AD41-4082-B212-8A1F9A2E877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59165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82AA8D960AFF40869FBB23ED5415D3" ma:contentTypeVersion="15" ma:contentTypeDescription="Create a new document." ma:contentTypeScope="" ma:versionID="6942a4ccd7f23445364c1e20be04506d">
  <xsd:schema xmlns:xsd="http://www.w3.org/2001/XMLSchema" xmlns:xs="http://www.w3.org/2001/XMLSchema" xmlns:p="http://schemas.microsoft.com/office/2006/metadata/properties" xmlns:ns3="6a3d2012-93ba-4b6f-8d02-e0ddc12e8855" xmlns:ns4="d015bb39-9096-4dd8-b6b2-266447443fd8" targetNamespace="http://schemas.microsoft.com/office/2006/metadata/properties" ma:root="true" ma:fieldsID="a86da53a4a5ad37be566b0330621a93d" ns3:_="" ns4:_="">
    <xsd:import namespace="6a3d2012-93ba-4b6f-8d02-e0ddc12e8855"/>
    <xsd:import namespace="d015bb39-9096-4dd8-b6b2-266447443fd8"/>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3d2012-93ba-4b6f-8d02-e0ddc12e885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015bb39-9096-4dd8-b6b2-266447443fd8"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AutoTags" ma:index="15" nillable="true" ma:displayName="MediaServiceAutoTags" ma:description="" ma:internalName="MediaServiceAutoTags" ma:readOnly="true">
      <xsd:simpleType>
        <xsd:restriction base="dms:Text"/>
      </xsd:simpleType>
    </xsd:element>
    <xsd:element name="MediaServiceDateTaken" ma:index="16" nillable="true" ma:displayName="MediaServiceDateTaken" ma:description="" ma:hidden="true" ma:internalName="MediaServiceDateTake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796042-FDE6-47EE-8DF0-08FB997937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3d2012-93ba-4b6f-8d02-e0ddc12e8855"/>
    <ds:schemaRef ds:uri="d015bb39-9096-4dd8-b6b2-266447443f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60221BA-9B8B-47C6-9DCE-E14F23D5E865}">
  <ds:schemaRefs>
    <ds:schemaRef ds:uri="d015bb39-9096-4dd8-b6b2-266447443fd8"/>
    <ds:schemaRef ds:uri="http://www.w3.org/XML/1998/namespace"/>
    <ds:schemaRef ds:uri="http://schemas.openxmlformats.org/package/2006/metadata/core-properties"/>
    <ds:schemaRef ds:uri="http://purl.org/dc/elements/1.1/"/>
    <ds:schemaRef ds:uri="http://schemas.microsoft.com/office/2006/documentManagement/types"/>
    <ds:schemaRef ds:uri="http://purl.org/dc/terms/"/>
    <ds:schemaRef ds:uri="http://schemas.microsoft.com/office/infopath/2007/PartnerControls"/>
    <ds:schemaRef ds:uri="http://schemas.microsoft.com/office/2006/metadata/properties"/>
    <ds:schemaRef ds:uri="6a3d2012-93ba-4b6f-8d02-e0ddc12e8855"/>
    <ds:schemaRef ds:uri="http://purl.org/dc/dcmitype/"/>
  </ds:schemaRefs>
</ds:datastoreItem>
</file>

<file path=customXml/itemProps3.xml><?xml version="1.0" encoding="utf-8"?>
<ds:datastoreItem xmlns:ds="http://schemas.openxmlformats.org/officeDocument/2006/customXml" ds:itemID="{966C75B4-824B-4F59-8EAB-F6FA7533E5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TotalTime>
  <Words>1924</Words>
  <Application>Microsoft Office PowerPoint</Application>
  <PresentationFormat>Custom</PresentationFormat>
  <Paragraphs>665</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BACHELOR OF DATA SCIENCE</vt:lpstr>
      <vt:lpstr>KHOA HỌC DỮ LIỆU LÀ GÌ?</vt:lpstr>
      <vt:lpstr>Nhiều người không hiểu ngành khoa học dữ liệu là gì, và thường hiểu lầm nó với những công việc như nhập dữ liệu, xử lý số liệu hay những công việc ở cấp thấp.    Loài người học cách sử dụng tài nguyên dầu một cách hiệu quả khi họ tinh luyện chúng. Khoa học dữ liệu là “tinh luyện dữ liệu” để có thể mang lại lợi ích cho người dùng, và không giống như dầu mỏ, mọi công ty đều cần dữ liệu để giải quyết những vấn đề phức tạp.    Lấy ví dụ về loại chủng coronavirus mới. Việc sử dụng các kỹ thuật của khoa học dữ liệu, con người có thể sàng lọc khối lượng dữ liệu khổng lồ để truy rà và giám sát sự lây lan của dòng virus mới này. Các công ty như BlueDot, một start up trong lĩnh vực trí tuệ nhân tạo, đã phát triển một phần mềm có thể xác định xác xuất lặp lại của một loại bệnh.  </vt:lpstr>
      <vt:lpstr>Ứng dụng và cơ hội nghề nghiệp</vt:lpstr>
      <vt:lpstr>Cơ hội nghề nghiệp</vt:lpstr>
      <vt:lpstr>HỌC CỬ NHÂN KHOA HỌC DỮ LIỆU TẠI TRƯỜNG S P JAIN</vt:lpstr>
      <vt:lpstr>Tại Sao chọn SP Jain? </vt:lpstr>
      <vt:lpstr>Tại Sao chọn SP Jain? </vt:lpstr>
      <vt:lpstr>Bạn sẽ làm gì sau khi tốt nghiệp BDS tại SP Jain?</vt:lpstr>
      <vt:lpstr>Quy trình admission</vt:lpstr>
      <vt:lpstr>PowerPoint Presentation</vt:lpstr>
      <vt:lpstr>Phí trường sau học bổng</vt:lpstr>
      <vt:lpstr>Phí trường sau học bổng – Năm 2</vt:lpstr>
      <vt:lpstr>Phí trường sau học bổng – Năm 3</vt:lpstr>
      <vt:lpstr>Chi phí sinh hoạt tại Sydney, Úc</vt:lpstr>
      <vt:lpstr>Ví dụ: Với sinh viên được học bổng 75% học phí </vt:lpstr>
      <vt:lpstr>PowerPoint Presentation</vt:lpstr>
      <vt:lpstr>Connect with Us!  Huệ Nguyễn nguyenthihue@hdu.edu.vn  M: 0913865739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BACHELOR OF DATA SCIENCE</dc:title>
  <dc:creator>Susan Tran</dc:creator>
  <cp:lastModifiedBy>Administrator</cp:lastModifiedBy>
  <cp:revision>3</cp:revision>
  <dcterms:created xsi:type="dcterms:W3CDTF">2020-03-25T14:22:20Z</dcterms:created>
  <dcterms:modified xsi:type="dcterms:W3CDTF">2020-04-03T10:01:14Z</dcterms:modified>
</cp:coreProperties>
</file>